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handoutMasterIdLst>
    <p:handoutMasterId r:id="rId4"/>
  </p:handoutMasterIdLst>
  <p:sldIdLst>
    <p:sldId id="2134806613"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84" userDrawn="1">
          <p15:clr>
            <a:srgbClr val="A4A3A4"/>
          </p15:clr>
        </p15:guide>
        <p15:guide id="2" orient="horz" pos="3480" userDrawn="1">
          <p15:clr>
            <a:srgbClr val="A4A3A4"/>
          </p15:clr>
        </p15:guide>
        <p15:guide id="3" orient="horz" pos="1968" userDrawn="1">
          <p15:clr>
            <a:srgbClr val="A4A3A4"/>
          </p15:clr>
        </p15:guide>
        <p15:guide id="4"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D0FE45A-7076-C060-3926-02C230FFCD7B}" name="Gartner, David (Cognizant)" initials="GD(" userId="S::930056@cognizant.com::31109c44-657a-4c1f-917c-0cd2083250d2" providerId="AD"/>
  <p188:author id="{99F93FB6-C18C-5FBA-5487-DBE9A471B604}" name="Jennifer Kelly" initials="JK" userId="c+VufwqJC72uMbGB6Qy3ESl4lWVfVYW4DP6fjOUmpX4=" providerId="None"/>
  <p188:author id="{AFF83BBF-8DC2-56B1-7D97-F4B62A6558D1}" name="Holsinger, Sophie (Contractor)" initials="H(" userId="qSv0elhcSqVZ6Und2jvxKda9UaW6eolhxm7dQQjF6aw=" providerId="None"/>
  <p188:author id="{0DF45BD4-5C8A-2E2D-FEE5-54A7402B3C0A}" name="Michelle Loeb" initials="ML" userId="y5thoKV0uDjaThbJPgxbMhWQvDJapLNicr5yuEWdci8=" providerId="None"/>
  <p188:author id="{561DB6D9-3341-C508-291F-4E7B425C4BEE}" name="La Cascia, Lynne (Cognizant)" initials="L(" userId="XzsV+nJzGmSCzj+6LOZ0MUrq7QBF9d0P2TCBTjMm7P4="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ikki Feuerstein" initials="RF" lastIdx="118" clrIdx="0">
    <p:extLst>
      <p:ext uri="{19B8F6BF-5375-455C-9EA6-DF929625EA0E}">
        <p15:presenceInfo xmlns:p15="http://schemas.microsoft.com/office/powerpoint/2012/main" userId="9696b6c1086d6638" providerId="Windows Live"/>
      </p:ext>
    </p:extLst>
  </p:cmAuthor>
  <p:cmAuthor id="2" name="Alex DiMaio" initials="AD" lastIdx="327" clrIdx="1">
    <p:extLst>
      <p:ext uri="{19B8F6BF-5375-455C-9EA6-DF929625EA0E}">
        <p15:presenceInfo xmlns:p15="http://schemas.microsoft.com/office/powerpoint/2012/main" userId="S::adimaio@tenetpartner.onmicrosoft.com::b1481f74-343d-4e6b-b114-ca2ded61f9f6" providerId="AD"/>
      </p:ext>
    </p:extLst>
  </p:cmAuthor>
  <p:cmAuthor id="3" name="Microsoft Office User" initials="MOU" lastIdx="4" clrIdx="2"/>
  <p:cmAuthor id="4" name="Gartner, David (Cognizant)" initials="GD(" lastIdx="61" clrIdx="3">
    <p:extLst>
      <p:ext uri="{19B8F6BF-5375-455C-9EA6-DF929625EA0E}">
        <p15:presenceInfo xmlns:p15="http://schemas.microsoft.com/office/powerpoint/2012/main" userId="S::930056@cognizant.com::31109c44-657a-4c1f-917c-0cd2083250d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B820"/>
    <a:srgbClr val="EAC71D"/>
    <a:srgbClr val="B81E2D"/>
    <a:srgbClr val="424242"/>
    <a:srgbClr val="ECECEC"/>
    <a:srgbClr val="000048"/>
    <a:srgbClr val="777777"/>
    <a:srgbClr val="E9C71D"/>
    <a:srgbClr val="2E318E"/>
    <a:srgbClr val="85A0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27" autoAdjust="0"/>
  </p:normalViewPr>
  <p:slideViewPr>
    <p:cSldViewPr snapToGrid="0">
      <p:cViewPr varScale="1">
        <p:scale>
          <a:sx n="72" d="100"/>
          <a:sy n="72" d="100"/>
        </p:scale>
        <p:origin x="660" y="78"/>
      </p:cViewPr>
      <p:guideLst>
        <p:guide orient="horz" pos="1584"/>
        <p:guide orient="horz" pos="3480"/>
        <p:guide orient="horz" pos="1968"/>
        <p:guide pos="3840"/>
      </p:guideLst>
    </p:cSldViewPr>
  </p:slideViewPr>
  <p:outlineViewPr>
    <p:cViewPr>
      <p:scale>
        <a:sx n="33" d="100"/>
        <a:sy n="33" d="100"/>
      </p:scale>
      <p:origin x="0" y="-20008"/>
    </p:cViewPr>
  </p:outlineViewPr>
  <p:notesTextViewPr>
    <p:cViewPr>
      <p:scale>
        <a:sx n="1" d="1"/>
        <a:sy n="1" d="1"/>
      </p:scale>
      <p:origin x="0" y="0"/>
    </p:cViewPr>
  </p:notesTextViewPr>
  <p:sorterViewPr>
    <p:cViewPr>
      <p:scale>
        <a:sx n="1" d="1"/>
        <a:sy n="1" d="1"/>
      </p:scale>
      <p:origin x="0" y="0"/>
    </p:cViewPr>
  </p:sorterViewPr>
  <p:notesViewPr>
    <p:cSldViewPr snapToGrid="0" showGuides="1">
      <p:cViewPr varScale="1">
        <p:scale>
          <a:sx n="110" d="100"/>
          <a:sy n="110" d="100"/>
        </p:scale>
        <p:origin x="4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13" Type="http://schemas.openxmlformats.org/officeDocument/2006/relationships/customXml" Target="../customXml/item3.xml"/><Relationship Id="rId3" Type="http://schemas.openxmlformats.org/officeDocument/2006/relationships/notesMaster" Target="notesMasters/notesMaster1.xml"/><Relationship Id="rId7" Type="http://schemas.openxmlformats.org/officeDocument/2006/relationships/viewProps" Target="viewProps.xml"/><Relationship Id="rId12" Type="http://schemas.openxmlformats.org/officeDocument/2006/relationships/customXml" Target="../customXml/item2.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openxmlformats.org/officeDocument/2006/relationships/customXml" Target="../customXml/item1.xml"/><Relationship Id="rId5" Type="http://schemas.openxmlformats.org/officeDocument/2006/relationships/commentAuthors" Target="commentAuthors.xml"/><Relationship Id="rId10" Type="http://schemas.microsoft.com/office/2018/10/relationships/authors" Targe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658FED-51F9-9B45-B597-1E80080F057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98449CD-7629-F94E-AB7C-5B049A15EC1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407195-0CC2-A547-89CA-57E183807FCC}" type="datetimeFigureOut">
              <a:rPr lang="en-US" smtClean="0"/>
              <a:t>4/7/2022</a:t>
            </a:fld>
            <a:endParaRPr lang="en-US"/>
          </a:p>
        </p:txBody>
      </p:sp>
      <p:sp>
        <p:nvSpPr>
          <p:cNvPr id="4" name="Footer Placeholder 3">
            <a:extLst>
              <a:ext uri="{FF2B5EF4-FFF2-40B4-BE49-F238E27FC236}">
                <a16:creationId xmlns:a16="http://schemas.microsoft.com/office/drawing/2014/main" id="{EEA1FED8-4762-F94C-A006-546565DF545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F831462-D62C-8C42-B544-F3E0E7018AB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28F4819-B501-CC4D-93F0-10A4E74E0251}" type="slidenum">
              <a:rPr lang="en-US" smtClean="0"/>
              <a:t>‹#›</a:t>
            </a:fld>
            <a:endParaRPr lang="en-US"/>
          </a:p>
        </p:txBody>
      </p:sp>
    </p:spTree>
    <p:extLst>
      <p:ext uri="{BB962C8B-B14F-4D97-AF65-F5344CB8AC3E}">
        <p14:creationId xmlns:p14="http://schemas.microsoft.com/office/powerpoint/2010/main" val="1602135297"/>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png>
</file>

<file path=ppt/media/image13.png>
</file>

<file path=ppt/media/image14.jpg>
</file>

<file path=ppt/media/image15.jp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A00608-096F-0448-BF1C-AC23D45B3CD2}" type="datetimeFigureOut">
              <a:rPr lang="en-US" smtClean="0"/>
              <a:t>4/7/2022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9A3903-E1C0-B641-BF09-7903E2AE2EC7}" type="slidenum">
              <a:rPr lang="en-US" smtClean="0"/>
              <a:t>‹#›</a:t>
            </a:fld>
            <a:endParaRPr lang="en-US" dirty="0"/>
          </a:p>
        </p:txBody>
      </p:sp>
    </p:spTree>
    <p:extLst>
      <p:ext uri="{BB962C8B-B14F-4D97-AF65-F5344CB8AC3E}">
        <p14:creationId xmlns:p14="http://schemas.microsoft.com/office/powerpoint/2010/main" val="2347753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1.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Master" Target="../slideMasters/slideMaster1.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4.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jp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5.jp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1 - dark layout ">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C5D98D9-078E-1B4D-9B08-C13EF3A05D22}"/>
              </a:ext>
            </a:extLst>
          </p:cNvPr>
          <p:cNvPicPr>
            <a:picLocks noChangeAspect="1"/>
          </p:cNvPicPr>
          <p:nvPr userDrawn="1"/>
        </p:nvPicPr>
        <p:blipFill rotWithShape="1">
          <a:blip r:embed="rId2">
            <a:extLst>
              <a:ext uri="{28A0092B-C50C-407E-A947-70E740481C1C}">
                <a14:useLocalDpi xmlns:a14="http://schemas.microsoft.com/office/drawing/2010/main"/>
              </a:ext>
            </a:extLst>
          </a:blip>
          <a:srcRect l="117" t="117"/>
          <a:stretch/>
        </p:blipFill>
        <p:spPr>
          <a:xfrm>
            <a:off x="0" y="-1"/>
            <a:ext cx="12192000" cy="6858002"/>
          </a:xfrm>
          <a:prstGeom prst="rect">
            <a:avLst/>
          </a:prstGeom>
        </p:spPr>
      </p:pic>
      <p:sp>
        <p:nvSpPr>
          <p:cNvPr id="2" name="Title 1">
            <a:extLst>
              <a:ext uri="{FF2B5EF4-FFF2-40B4-BE49-F238E27FC236}">
                <a16:creationId xmlns:a16="http://schemas.microsoft.com/office/drawing/2014/main" id="{D545B5F9-B0CC-474A-9C3C-A26A32768AF8}"/>
              </a:ext>
            </a:extLst>
          </p:cNvPr>
          <p:cNvSpPr>
            <a:spLocks noGrp="1"/>
          </p:cNvSpPr>
          <p:nvPr>
            <p:ph type="ctrTitle"/>
          </p:nvPr>
        </p:nvSpPr>
        <p:spPr>
          <a:xfrm>
            <a:off x="1042416" y="2105094"/>
            <a:ext cx="4013200" cy="1828469"/>
          </a:xfrm>
        </p:spPr>
        <p:txBody>
          <a:bodyPr anchor="b">
            <a:noAutofit/>
          </a:bodyPr>
          <a:lstStyle>
            <a:lvl1pPr algn="l">
              <a:defRPr sz="3600" b="1">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0A7EFB4-CCA6-4E89-9EF6-9F4FE5D53A94}"/>
              </a:ext>
            </a:extLst>
          </p:cNvPr>
          <p:cNvSpPr>
            <a:spLocks noGrp="1"/>
          </p:cNvSpPr>
          <p:nvPr>
            <p:ph type="subTitle" idx="1"/>
          </p:nvPr>
        </p:nvSpPr>
        <p:spPr>
          <a:xfrm>
            <a:off x="1042989" y="4187952"/>
            <a:ext cx="4014215" cy="457200"/>
          </a:xfrm>
          <a:prstGeom prst="rect">
            <a:avLst/>
          </a:prstGeom>
        </p:spPr>
        <p:txBody>
          <a:bodyPr lIns="0" tIns="0" rIns="0" bIns="0">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263640"/>
            <a:ext cx="1198179" cy="365125"/>
          </a:xfrm>
          <a:prstGeom prst="rect">
            <a:avLst/>
          </a:prstGeom>
        </p:spPr>
        <p:txBody>
          <a:bodyPr/>
          <a:lstStyle>
            <a:lvl1pPr>
              <a:defRPr>
                <a:solidFill>
                  <a:schemeClr val="bg2"/>
                </a:solidFill>
              </a:defRPr>
            </a:lvl1pPr>
          </a:lstStyle>
          <a:p>
            <a:r>
              <a:rPr lang="en-US" dirty="0"/>
              <a:t>© 2022 Cognizant</a:t>
            </a:r>
          </a:p>
        </p:txBody>
      </p:sp>
      <p:sp>
        <p:nvSpPr>
          <p:cNvPr id="11" name="Text Placeholder 2">
            <a:extLst>
              <a:ext uri="{FF2B5EF4-FFF2-40B4-BE49-F238E27FC236}">
                <a16:creationId xmlns:a16="http://schemas.microsoft.com/office/drawing/2014/main" id="{0A57A3A6-0AF3-C54A-8CB5-7EF0565FF32C}"/>
              </a:ext>
            </a:extLst>
          </p:cNvPr>
          <p:cNvSpPr>
            <a:spLocks noGrp="1"/>
          </p:cNvSpPr>
          <p:nvPr>
            <p:ph type="body" idx="12" hasCustomPrompt="1"/>
          </p:nvPr>
        </p:nvSpPr>
        <p:spPr>
          <a:xfrm>
            <a:off x="1042416" y="5289745"/>
            <a:ext cx="4013178" cy="365125"/>
          </a:xfrm>
          <a:prstGeom prst="rect">
            <a:avLst/>
          </a:prstGeom>
        </p:spPr>
        <p:txBody>
          <a:bodyPr wrap="none"/>
          <a:lstStyle>
            <a:lvl1pPr marL="0" indent="0">
              <a:buNone/>
              <a:defRPr sz="1200">
                <a:solidFill>
                  <a:schemeClr val="bg2"/>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edit date</a:t>
            </a:r>
          </a:p>
        </p:txBody>
      </p:sp>
      <p:sp>
        <p:nvSpPr>
          <p:cNvPr id="4" name="TextBox 3">
            <a:extLst>
              <a:ext uri="{FF2B5EF4-FFF2-40B4-BE49-F238E27FC236}">
                <a16:creationId xmlns:a16="http://schemas.microsoft.com/office/drawing/2014/main" id="{B0514FB0-4CED-294C-94C0-7AE48992D94A}"/>
              </a:ext>
            </a:extLst>
          </p:cNvPr>
          <p:cNvSpPr txBox="1"/>
          <p:nvPr userDrawn="1"/>
        </p:nvSpPr>
        <p:spPr>
          <a:xfrm>
            <a:off x="-1367942" y="168250"/>
            <a:ext cx="0" cy="0"/>
          </a:xfrm>
          <a:prstGeom prst="rect">
            <a:avLst/>
          </a:prstGeom>
          <a:noFill/>
        </p:spPr>
        <p:txBody>
          <a:bodyPr wrap="none" lIns="0" tIns="0" rIns="0" bIns="0" rtlCol="0">
            <a:noAutofit/>
          </a:bodyPr>
          <a:lstStyle/>
          <a:p>
            <a:pPr algn="l"/>
            <a:endParaRPr lang="en-US" sz="1600" dirty="0">
              <a:solidFill>
                <a:schemeClr val="tx2"/>
              </a:solidFill>
            </a:endParaRPr>
          </a:p>
        </p:txBody>
      </p:sp>
      <p:pic>
        <p:nvPicPr>
          <p:cNvPr id="10" name="Logo">
            <a:extLst>
              <a:ext uri="{FF2B5EF4-FFF2-40B4-BE49-F238E27FC236}">
                <a16:creationId xmlns:a16="http://schemas.microsoft.com/office/drawing/2014/main" id="{500EB0FA-ED09-2D45-A504-B05B58FC395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67678" y="381865"/>
            <a:ext cx="2067983" cy="620394"/>
          </a:xfrm>
          <a:prstGeom prst="rect">
            <a:avLst/>
          </a:prstGeom>
        </p:spPr>
      </p:pic>
    </p:spTree>
    <p:extLst>
      <p:ext uri="{BB962C8B-B14F-4D97-AF65-F5344CB8AC3E}">
        <p14:creationId xmlns:p14="http://schemas.microsoft.com/office/powerpoint/2010/main" val="3194525672"/>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2 - gradient 1">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131AFB-45B4-604E-904C-658D3FDA763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5010" t="10638" r="15648"/>
          <a:stretch/>
        </p:blipFill>
        <p:spPr>
          <a:xfrm>
            <a:off x="0" y="-1"/>
            <a:ext cx="12192000" cy="6866021"/>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4"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dirty="0"/>
              <a:t>© 2022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dirty="0"/>
          </a:p>
        </p:txBody>
      </p:sp>
      <p:sp>
        <p:nvSpPr>
          <p:cNvPr id="14" name="Title 1">
            <a:extLst>
              <a:ext uri="{FF2B5EF4-FFF2-40B4-BE49-F238E27FC236}">
                <a16:creationId xmlns:a16="http://schemas.microsoft.com/office/drawing/2014/main" id="{740E8CFD-9DDE-024A-8B25-06FBC426124E}"/>
              </a:ext>
            </a:extLst>
          </p:cNvPr>
          <p:cNvSpPr>
            <a:spLocks noGrp="1"/>
          </p:cNvSpPr>
          <p:nvPr>
            <p:ph type="ctrTitle" hasCustomPrompt="1"/>
          </p:nvPr>
        </p:nvSpPr>
        <p:spPr>
          <a:xfrm>
            <a:off x="1042416" y="1812207"/>
            <a:ext cx="5172113" cy="2031325"/>
          </a:xfrm>
          <a:noFill/>
          <a:effectLst/>
        </p:spPr>
        <p:txBody>
          <a:bodyPr wrap="square" lIns="182880" tIns="182880" rIns="182880" bIns="182880" anchor="ctr" anchorCtr="0">
            <a:spAutoFit/>
          </a:bodyPr>
          <a:lstStyle>
            <a:lvl1pPr algn="l">
              <a:defRPr sz="3600" b="1">
                <a:solidFill>
                  <a:schemeClr val="bg2"/>
                </a:solidFill>
              </a:defRPr>
            </a:lvl1pPr>
          </a:lstStyle>
          <a:p>
            <a:r>
              <a:rPr lang="en-US" dirty="0"/>
              <a:t>Click to edit Master title style, copy can go here on a few lines</a:t>
            </a:r>
          </a:p>
        </p:txBody>
      </p:sp>
      <p:pic>
        <p:nvPicPr>
          <p:cNvPr id="10" name="Picture 8">
            <a:extLst>
              <a:ext uri="{FF2B5EF4-FFF2-40B4-BE49-F238E27FC236}">
                <a16:creationId xmlns:a16="http://schemas.microsoft.com/office/drawing/2014/main" id="{03B841D5-E729-0B48-838D-EA94F2CCBBD1}"/>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667767552"/>
      </p:ext>
    </p:extLst>
  </p:cSld>
  <p:clrMapOvr>
    <a:masterClrMapping/>
  </p:clrMapOvr>
  <p:extLst>
    <p:ext uri="{DCECCB84-F9BA-43D5-87BE-67443E8EF086}">
      <p15:sldGuideLst xmlns:p15="http://schemas.microsoft.com/office/powerpoint/2012/main">
        <p15:guide id="1" pos="656"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2 - gradient 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131AFB-45B4-604E-904C-658D3FDA763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9098" r="11765" b="30863"/>
          <a:stretch/>
        </p:blipFill>
        <p:spPr>
          <a:xfrm>
            <a:off x="0" y="-1"/>
            <a:ext cx="12192000" cy="6914147"/>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4"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a:t>© 2022 Cognizant</a:t>
            </a:r>
            <a:endParaRPr lang="en-US" dirty="0"/>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dirty="0"/>
          </a:p>
        </p:txBody>
      </p:sp>
      <p:sp>
        <p:nvSpPr>
          <p:cNvPr id="15" name="Title 1">
            <a:extLst>
              <a:ext uri="{FF2B5EF4-FFF2-40B4-BE49-F238E27FC236}">
                <a16:creationId xmlns:a16="http://schemas.microsoft.com/office/drawing/2014/main" id="{B6550D2D-C709-0F4A-847A-CB0BEE38C330}"/>
              </a:ext>
            </a:extLst>
          </p:cNvPr>
          <p:cNvSpPr>
            <a:spLocks noGrp="1"/>
          </p:cNvSpPr>
          <p:nvPr>
            <p:ph type="ctrTitle" hasCustomPrompt="1"/>
          </p:nvPr>
        </p:nvSpPr>
        <p:spPr>
          <a:xfrm>
            <a:off x="1042416" y="1812207"/>
            <a:ext cx="5172113" cy="2031325"/>
          </a:xfrm>
          <a:noFill/>
          <a:effectLst/>
        </p:spPr>
        <p:txBody>
          <a:bodyPr wrap="square" lIns="182880" tIns="182880" rIns="182880" bIns="182880" anchor="ctr" anchorCtr="0">
            <a:spAutoFit/>
          </a:bodyPr>
          <a:lstStyle>
            <a:lvl1pPr algn="l">
              <a:defRPr sz="3600" b="1">
                <a:solidFill>
                  <a:schemeClr val="bg2"/>
                </a:solidFill>
              </a:defRPr>
            </a:lvl1pPr>
          </a:lstStyle>
          <a:p>
            <a:r>
              <a:rPr lang="en-US" dirty="0"/>
              <a:t>Click to edit Master title style, copy can go here on a few lines</a:t>
            </a:r>
          </a:p>
        </p:txBody>
      </p:sp>
      <p:pic>
        <p:nvPicPr>
          <p:cNvPr id="10" name="Picture 8">
            <a:extLst>
              <a:ext uri="{FF2B5EF4-FFF2-40B4-BE49-F238E27FC236}">
                <a16:creationId xmlns:a16="http://schemas.microsoft.com/office/drawing/2014/main" id="{B41B291C-6CE8-F14B-BD0E-B1C3E37430B7}"/>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4220551738"/>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2 - gradient 3">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131AFB-45B4-604E-904C-658D3FDA763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7923" t="14335" r="14839" b="41847"/>
          <a:stretch/>
        </p:blipFill>
        <p:spPr>
          <a:xfrm>
            <a:off x="-1" y="-1"/>
            <a:ext cx="12215813" cy="6930190"/>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4"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2"/>
                </a:solidFill>
              </a:defRPr>
            </a:lvl1pPr>
          </a:lstStyle>
          <a:p>
            <a:r>
              <a:rPr lang="en-US"/>
              <a:t>© 2022 Cognizant</a:t>
            </a:r>
            <a:endParaRPr lang="en-US" dirty="0"/>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2"/>
                </a:solidFill>
              </a:defRPr>
            </a:lvl1pPr>
          </a:lstStyle>
          <a:p>
            <a:fld id="{C53E075B-3175-45CF-B3C7-FEDF3F5961E3}" type="slidenum">
              <a:rPr lang="en-US" smtClean="0"/>
              <a:pPr/>
              <a:t>‹#›</a:t>
            </a:fld>
            <a:endParaRPr lang="en-US" dirty="0"/>
          </a:p>
        </p:txBody>
      </p:sp>
      <p:sp>
        <p:nvSpPr>
          <p:cNvPr id="11" name="Title 1">
            <a:extLst>
              <a:ext uri="{FF2B5EF4-FFF2-40B4-BE49-F238E27FC236}">
                <a16:creationId xmlns:a16="http://schemas.microsoft.com/office/drawing/2014/main" id="{AFC705F0-5703-9D4B-88FE-DB399EC06DE1}"/>
              </a:ext>
            </a:extLst>
          </p:cNvPr>
          <p:cNvSpPr>
            <a:spLocks noGrp="1"/>
          </p:cNvSpPr>
          <p:nvPr>
            <p:ph type="ctrTitle" hasCustomPrompt="1"/>
          </p:nvPr>
        </p:nvSpPr>
        <p:spPr>
          <a:xfrm>
            <a:off x="1042416" y="1812207"/>
            <a:ext cx="5172113" cy="2031325"/>
          </a:xfrm>
          <a:noFill/>
          <a:effectLst/>
        </p:spPr>
        <p:txBody>
          <a:bodyPr wrap="square" lIns="182880" tIns="182880" rIns="182880" bIns="182880" anchor="ctr" anchorCtr="0">
            <a:spAutoFit/>
          </a:bodyPr>
          <a:lstStyle>
            <a:lvl1pPr algn="l">
              <a:defRPr sz="3600" b="1">
                <a:solidFill>
                  <a:schemeClr val="bg2"/>
                </a:solidFill>
              </a:defRPr>
            </a:lvl1pPr>
          </a:lstStyle>
          <a:p>
            <a:r>
              <a:rPr lang="en-US" dirty="0"/>
              <a:t>Click to edit Master title style, copy can go here on a few lines</a:t>
            </a:r>
          </a:p>
        </p:txBody>
      </p:sp>
      <p:pic>
        <p:nvPicPr>
          <p:cNvPr id="9" name="Picture 5">
            <a:extLst>
              <a:ext uri="{FF2B5EF4-FFF2-40B4-BE49-F238E27FC236}">
                <a16:creationId xmlns:a16="http://schemas.microsoft.com/office/drawing/2014/main" id="{60840CD1-0279-BD46-8F25-1989D92D0337}"/>
              </a:ext>
            </a:extLst>
          </p:cNvPr>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173099838"/>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riple divide - gradient 1">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7729644-34C5-1543-86E0-550EBEFDAD2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5012" t="20936" r="6388" b="390"/>
          <a:stretch/>
        </p:blipFill>
        <p:spPr>
          <a:xfrm>
            <a:off x="11575" y="0"/>
            <a:ext cx="12180425" cy="6858000"/>
          </a:xfrm>
          <a:prstGeom prst="rect">
            <a:avLst/>
          </a:prstGeom>
        </p:spPr>
      </p:pic>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2022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pic>
        <p:nvPicPr>
          <p:cNvPr id="8" name="Picture 8">
            <a:extLst>
              <a:ext uri="{FF2B5EF4-FFF2-40B4-BE49-F238E27FC236}">
                <a16:creationId xmlns:a16="http://schemas.microsoft.com/office/drawing/2014/main" id="{E2C8F4C0-B128-9B4A-A493-3A158A484A8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354847804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iple divide - gradient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B358EE7-FC7D-E843-AF2C-8D996FE3471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4690" t="21108" r="6420"/>
          <a:stretch/>
        </p:blipFill>
        <p:spPr>
          <a:xfrm>
            <a:off x="0" y="0"/>
            <a:ext cx="12192000" cy="6858000"/>
          </a:xfrm>
          <a:prstGeom prst="rect">
            <a:avLst/>
          </a:prstGeom>
        </p:spPr>
      </p:pic>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2022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pic>
        <p:nvPicPr>
          <p:cNvPr id="6" name="Picture 8">
            <a:extLst>
              <a:ext uri="{FF2B5EF4-FFF2-40B4-BE49-F238E27FC236}">
                <a16:creationId xmlns:a16="http://schemas.microsoft.com/office/drawing/2014/main" id="{BEC0577B-E1A3-BB47-B7CB-EBF6A2B0F9A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260293168"/>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riple divide - gradient 3">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FFA9B71-FDBF-F042-A42A-6CCE1794029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053" t="22108" r="6545" b="-1"/>
          <a:stretch/>
        </p:blipFill>
        <p:spPr>
          <a:xfrm>
            <a:off x="11575" y="0"/>
            <a:ext cx="12192000" cy="6872467"/>
          </a:xfrm>
          <a:prstGeom prst="rect">
            <a:avLst/>
          </a:prstGeom>
        </p:spPr>
      </p:pic>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2022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pic>
        <p:nvPicPr>
          <p:cNvPr id="7" name="Picture 5">
            <a:extLst>
              <a:ext uri="{FF2B5EF4-FFF2-40B4-BE49-F238E27FC236}">
                <a16:creationId xmlns:a16="http://schemas.microsoft.com/office/drawing/2014/main" id="{79CCFE82-B8A6-BC48-80D3-A5EA4ECAAEEA}"/>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644286076"/>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asic title and content - ligh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35E5E72-A3E8-334F-8440-9071B445F06A}"/>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2022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pic>
        <p:nvPicPr>
          <p:cNvPr id="9" name="Picture 5">
            <a:extLst>
              <a:ext uri="{FF2B5EF4-FFF2-40B4-BE49-F238E27FC236}">
                <a16:creationId xmlns:a16="http://schemas.microsoft.com/office/drawing/2014/main" id="{45599541-E568-D346-8D2A-006A8CA8D6F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1114743664"/>
      </p:ext>
    </p:extLst>
  </p:cSld>
  <p:clrMapOvr>
    <a:masterClrMapping/>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asic title and content - dark">
    <p:bg>
      <p:bgRef idx="1001">
        <a:schemeClr val="bg2"/>
      </p:bgRef>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35E5E72-A3E8-334F-8440-9071B445F06A}"/>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2022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pic>
        <p:nvPicPr>
          <p:cNvPr id="8" name="Picture 8">
            <a:extLst>
              <a:ext uri="{FF2B5EF4-FFF2-40B4-BE49-F238E27FC236}">
                <a16:creationId xmlns:a16="http://schemas.microsoft.com/office/drawing/2014/main" id="{E2DC75C7-77A7-FD4D-BCC3-F341910731A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52610544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per head, sub head, footnote - ligh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35E5E72-A3E8-334F-8440-9071B445F06A}"/>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CF304BD6-DACB-8C40-8FF9-7D9AD2276F41}"/>
              </a:ext>
            </a:extLst>
          </p:cNvPr>
          <p:cNvSpPr>
            <a:spLocks noGrp="1"/>
          </p:cNvSpPr>
          <p:nvPr>
            <p:ph type="body" idx="19" hasCustomPrompt="1"/>
          </p:nvPr>
        </p:nvSpPr>
        <p:spPr>
          <a:xfrm>
            <a:off x="457200" y="992028"/>
            <a:ext cx="10808207" cy="461068"/>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subhead</a:t>
            </a:r>
          </a:p>
        </p:txBody>
      </p:sp>
      <p:sp>
        <p:nvSpPr>
          <p:cNvPr id="9" name="Text Placeholder 3">
            <a:extLst>
              <a:ext uri="{FF2B5EF4-FFF2-40B4-BE49-F238E27FC236}">
                <a16:creationId xmlns:a16="http://schemas.microsoft.com/office/drawing/2014/main" id="{85BFD73C-FDB7-EA40-835B-AC533361A9D3}"/>
              </a:ext>
            </a:extLst>
          </p:cNvPr>
          <p:cNvSpPr>
            <a:spLocks noGrp="1"/>
          </p:cNvSpPr>
          <p:nvPr>
            <p:ph type="body" sz="quarter" idx="1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dirty="0"/>
              <a:t>Insert source or footnote here</a:t>
            </a:r>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2022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
        <p:nvSpPr>
          <p:cNvPr id="13" name="Text Placeholder 2">
            <a:extLst>
              <a:ext uri="{FF2B5EF4-FFF2-40B4-BE49-F238E27FC236}">
                <a16:creationId xmlns:a16="http://schemas.microsoft.com/office/drawing/2014/main" id="{0ADE5300-D6EE-B945-A3F3-F094244958A0}"/>
              </a:ext>
            </a:extLst>
          </p:cNvPr>
          <p:cNvSpPr>
            <a:spLocks noGrp="1"/>
          </p:cNvSpPr>
          <p:nvPr>
            <p:ph type="body" idx="20" hasCustomPrompt="1"/>
          </p:nvPr>
        </p:nvSpPr>
        <p:spPr>
          <a:xfrm>
            <a:off x="457200" y="310896"/>
            <a:ext cx="10820400" cy="228600"/>
          </a:xfrm>
          <a:prstGeom prst="rect">
            <a:avLst/>
          </a:prstGeom>
        </p:spPr>
        <p:txBody>
          <a:bodyPr anchor="t" anchorCtr="0"/>
          <a:lstStyle>
            <a:lvl1pPr marL="0" indent="0">
              <a:lnSpc>
                <a:spcPct val="100000"/>
              </a:lnSpc>
              <a:buNone/>
              <a:tabLst/>
              <a:defRPr sz="105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super head</a:t>
            </a:r>
          </a:p>
        </p:txBody>
      </p:sp>
      <p:pic>
        <p:nvPicPr>
          <p:cNvPr id="10" name="Picture 5">
            <a:extLst>
              <a:ext uri="{FF2B5EF4-FFF2-40B4-BE49-F238E27FC236}">
                <a16:creationId xmlns:a16="http://schemas.microsoft.com/office/drawing/2014/main" id="{683D89A3-7746-6A4C-A4B4-55083AFF42B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4254062397"/>
      </p:ext>
    </p:extLst>
  </p:cSld>
  <p:clrMapOvr>
    <a:masterClrMapping/>
  </p:clrMapOvr>
  <p:extLst>
    <p:ext uri="{DCECCB84-F9BA-43D5-87BE-67443E8EF086}">
      <p15:sldGuideLst xmlns:p15="http://schemas.microsoft.com/office/powerpoint/2012/main">
        <p15:guide id="2" orient="horz" pos="3569">
          <p15:clr>
            <a:srgbClr val="FBAE40"/>
          </p15:clr>
        </p15:guide>
        <p15:guide id="3" orient="horz" pos="960" userDrawn="1">
          <p15:clr>
            <a:srgbClr val="FBAE40"/>
          </p15:clr>
        </p15:guide>
        <p15:guide id="4" pos="7104"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uper head, sub head, footnote - dark">
    <p:bg>
      <p:bgRef idx="1001">
        <a:schemeClr val="bg1"/>
      </p:bgRef>
    </p:bg>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id="{85BFD73C-FDB7-EA40-835B-AC533361A9D3}"/>
              </a:ext>
            </a:extLst>
          </p:cNvPr>
          <p:cNvSpPr>
            <a:spLocks noGrp="1"/>
          </p:cNvSpPr>
          <p:nvPr>
            <p:ph type="body" sz="quarter" idx="1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dirty="0"/>
              <a:t>Insert source or footnote here</a:t>
            </a:r>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2022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
        <p:nvSpPr>
          <p:cNvPr id="16" name="Title 1">
            <a:extLst>
              <a:ext uri="{FF2B5EF4-FFF2-40B4-BE49-F238E27FC236}">
                <a16:creationId xmlns:a16="http://schemas.microsoft.com/office/drawing/2014/main" id="{A94C77B6-AAD6-F647-8C6E-86BBA9A120F1}"/>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2956CCA1-9C74-CA46-A5B7-7587CB64531B}"/>
              </a:ext>
            </a:extLst>
          </p:cNvPr>
          <p:cNvSpPr>
            <a:spLocks noGrp="1"/>
          </p:cNvSpPr>
          <p:nvPr>
            <p:ph type="body" idx="19" hasCustomPrompt="1"/>
          </p:nvPr>
        </p:nvSpPr>
        <p:spPr>
          <a:xfrm>
            <a:off x="457200" y="992028"/>
            <a:ext cx="10808207" cy="461068"/>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subhead</a:t>
            </a:r>
          </a:p>
        </p:txBody>
      </p:sp>
      <p:sp>
        <p:nvSpPr>
          <p:cNvPr id="15" name="Content Placeholder 4">
            <a:extLst>
              <a:ext uri="{FF2B5EF4-FFF2-40B4-BE49-F238E27FC236}">
                <a16:creationId xmlns:a16="http://schemas.microsoft.com/office/drawing/2014/main" id="{C2AE54E8-458B-5C4F-B54B-1C227C4EA635}"/>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2">
            <a:extLst>
              <a:ext uri="{FF2B5EF4-FFF2-40B4-BE49-F238E27FC236}">
                <a16:creationId xmlns:a16="http://schemas.microsoft.com/office/drawing/2014/main" id="{826FEF70-CE92-7B4E-BF8A-A311E29D33D1}"/>
              </a:ext>
            </a:extLst>
          </p:cNvPr>
          <p:cNvSpPr>
            <a:spLocks noGrp="1"/>
          </p:cNvSpPr>
          <p:nvPr>
            <p:ph type="body" idx="20" hasCustomPrompt="1"/>
          </p:nvPr>
        </p:nvSpPr>
        <p:spPr>
          <a:xfrm>
            <a:off x="457200" y="310896"/>
            <a:ext cx="10820400" cy="228600"/>
          </a:xfrm>
          <a:prstGeom prst="rect">
            <a:avLst/>
          </a:prstGeom>
        </p:spPr>
        <p:txBody>
          <a:bodyPr anchor="t" anchorCtr="0"/>
          <a:lstStyle>
            <a:lvl1pPr marL="0" indent="0">
              <a:lnSpc>
                <a:spcPct val="100000"/>
              </a:lnSpc>
              <a:buNone/>
              <a:defRPr sz="105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super head</a:t>
            </a:r>
          </a:p>
        </p:txBody>
      </p:sp>
      <p:pic>
        <p:nvPicPr>
          <p:cNvPr id="10" name="Picture 8">
            <a:extLst>
              <a:ext uri="{FF2B5EF4-FFF2-40B4-BE49-F238E27FC236}">
                <a16:creationId xmlns:a16="http://schemas.microsoft.com/office/drawing/2014/main" id="{E3B7DA40-15F3-AF49-ABF8-C4C1FBC131D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393014011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1 - light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08AA51-7693-0641-B1F2-2F6BF501AFBF}"/>
              </a:ext>
            </a:extLst>
          </p:cNvPr>
          <p:cNvPicPr>
            <a:picLocks noChangeAspect="1"/>
          </p:cNvPicPr>
          <p:nvPr userDrawn="1"/>
        </p:nvPicPr>
        <p:blipFill rotWithShape="1">
          <a:blip r:embed="rId2">
            <a:extLst>
              <a:ext uri="{28A0092B-C50C-407E-A947-70E740481C1C}">
                <a14:useLocalDpi xmlns:a14="http://schemas.microsoft.com/office/drawing/2010/main"/>
              </a:ext>
            </a:extLst>
          </a:blip>
          <a:srcRect l="403" t="430" r="804" b="462"/>
          <a:stretch/>
        </p:blipFill>
        <p:spPr>
          <a:xfrm>
            <a:off x="49619" y="0"/>
            <a:ext cx="12153014"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2"/>
                </a:solidFill>
              </a:defRPr>
            </a:lvl1pPr>
          </a:lstStyle>
          <a:p>
            <a:r>
              <a:rPr lang="en-US" dirty="0"/>
              <a:t>© 2022 Cognizant</a:t>
            </a:r>
          </a:p>
        </p:txBody>
      </p:sp>
      <p:sp>
        <p:nvSpPr>
          <p:cNvPr id="9" name="Title 1">
            <a:extLst>
              <a:ext uri="{FF2B5EF4-FFF2-40B4-BE49-F238E27FC236}">
                <a16:creationId xmlns:a16="http://schemas.microsoft.com/office/drawing/2014/main" id="{EE78C046-F713-7644-890D-FEC8749EF7B5}"/>
              </a:ext>
            </a:extLst>
          </p:cNvPr>
          <p:cNvSpPr>
            <a:spLocks noGrp="1"/>
          </p:cNvSpPr>
          <p:nvPr>
            <p:ph type="ctrTitle"/>
          </p:nvPr>
        </p:nvSpPr>
        <p:spPr>
          <a:xfrm>
            <a:off x="1042416" y="2105094"/>
            <a:ext cx="4013200" cy="1828469"/>
          </a:xfrm>
        </p:spPr>
        <p:txBody>
          <a:bodyPr anchor="b">
            <a:noAutofit/>
          </a:bodyPr>
          <a:lstStyle>
            <a:lvl1pPr algn="l">
              <a:defRPr sz="3600" b="1">
                <a:solidFill>
                  <a:schemeClr val="tx2"/>
                </a:solidFill>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6CA51294-C033-514D-B2AD-53CAA2640123}"/>
              </a:ext>
            </a:extLst>
          </p:cNvPr>
          <p:cNvSpPr>
            <a:spLocks noGrp="1"/>
          </p:cNvSpPr>
          <p:nvPr>
            <p:ph type="subTitle" idx="1"/>
          </p:nvPr>
        </p:nvSpPr>
        <p:spPr>
          <a:xfrm>
            <a:off x="1042989" y="4187952"/>
            <a:ext cx="4014215" cy="457200"/>
          </a:xfrm>
          <a:prstGeom prst="rect">
            <a:avLst/>
          </a:prstGeom>
        </p:spPr>
        <p:txBody>
          <a:bodyPr lIns="0" tIns="0" rIns="0" bIns="0">
            <a:no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4" name="Text Placeholder 2">
            <a:extLst>
              <a:ext uri="{FF2B5EF4-FFF2-40B4-BE49-F238E27FC236}">
                <a16:creationId xmlns:a16="http://schemas.microsoft.com/office/drawing/2014/main" id="{6173B359-DEFF-8445-9CA5-5D8394261A1B}"/>
              </a:ext>
            </a:extLst>
          </p:cNvPr>
          <p:cNvSpPr>
            <a:spLocks noGrp="1"/>
          </p:cNvSpPr>
          <p:nvPr>
            <p:ph type="body" idx="12" hasCustomPrompt="1"/>
          </p:nvPr>
        </p:nvSpPr>
        <p:spPr>
          <a:xfrm>
            <a:off x="1042416" y="5289745"/>
            <a:ext cx="4013178" cy="365125"/>
          </a:xfrm>
          <a:prstGeom prst="rect">
            <a:avLst/>
          </a:prstGeom>
        </p:spPr>
        <p:txBody>
          <a:bodyPr wrap="none"/>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edit date</a:t>
            </a:r>
          </a:p>
        </p:txBody>
      </p:sp>
      <p:pic>
        <p:nvPicPr>
          <p:cNvPr id="16" name="Logo">
            <a:extLst>
              <a:ext uri="{FF2B5EF4-FFF2-40B4-BE49-F238E27FC236}">
                <a16:creationId xmlns:a16="http://schemas.microsoft.com/office/drawing/2014/main" id="{172F6F4F-6078-614B-9D72-235A05BE54D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72758" y="381864"/>
            <a:ext cx="2067983" cy="620394"/>
          </a:xfrm>
          <a:prstGeom prst="rect">
            <a:avLst/>
          </a:prstGeom>
        </p:spPr>
      </p:pic>
    </p:spTree>
    <p:extLst>
      <p:ext uri="{BB962C8B-B14F-4D97-AF65-F5344CB8AC3E}">
        <p14:creationId xmlns:p14="http://schemas.microsoft.com/office/powerpoint/2010/main" val="1924353203"/>
      </p:ext>
    </p:extLst>
  </p:cSld>
  <p:clrMapOvr>
    <a:masterClrMapping/>
  </p:clrMapOvr>
  <p:extLst>
    <p:ext uri="{DCECCB84-F9BA-43D5-87BE-67443E8EF086}">
      <p15:sldGuideLst xmlns:p15="http://schemas.microsoft.com/office/powerpoint/2012/main">
        <p15:guide id="1" pos="656"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 light">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190BDC89-ADC1-D243-9AED-87C420EB13D4}"/>
              </a:ext>
            </a:extLst>
          </p:cNvPr>
          <p:cNvSpPr>
            <a:spLocks noGrp="1"/>
          </p:cNvSpPr>
          <p:nvPr>
            <p:ph type="body" sz="quarter" idx="19"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dirty="0"/>
              <a:t>Insert source or footnote here</a:t>
            </a:r>
          </a:p>
        </p:txBody>
      </p:sp>
      <p:sp>
        <p:nvSpPr>
          <p:cNvPr id="18" name="Footer Placeholder 4">
            <a:extLst>
              <a:ext uri="{FF2B5EF4-FFF2-40B4-BE49-F238E27FC236}">
                <a16:creationId xmlns:a16="http://schemas.microsoft.com/office/drawing/2014/main" id="{5C3714E0-F154-3C48-95D7-D6542B9043EF}"/>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2022 Cognizant</a:t>
            </a:r>
          </a:p>
        </p:txBody>
      </p:sp>
      <p:sp>
        <p:nvSpPr>
          <p:cNvPr id="19" name="Slide Number Placeholder 5">
            <a:extLst>
              <a:ext uri="{FF2B5EF4-FFF2-40B4-BE49-F238E27FC236}">
                <a16:creationId xmlns:a16="http://schemas.microsoft.com/office/drawing/2014/main" id="{7A55FE01-A547-E549-9FD2-968ECC91D033}"/>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
        <p:nvSpPr>
          <p:cNvPr id="20" name="Title 1">
            <a:extLst>
              <a:ext uri="{FF2B5EF4-FFF2-40B4-BE49-F238E27FC236}">
                <a16:creationId xmlns:a16="http://schemas.microsoft.com/office/drawing/2014/main" id="{BE086D4D-AE0E-994F-85B0-5741E544EE6A}"/>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2" name="Text Placeholder 5">
            <a:extLst>
              <a:ext uri="{FF2B5EF4-FFF2-40B4-BE49-F238E27FC236}">
                <a16:creationId xmlns:a16="http://schemas.microsoft.com/office/drawing/2014/main" id="{2DF8DBFC-CC24-C840-A172-2ADB2181C537}"/>
              </a:ext>
            </a:extLst>
          </p:cNvPr>
          <p:cNvSpPr>
            <a:spLocks noGrp="1"/>
          </p:cNvSpPr>
          <p:nvPr>
            <p:ph type="body" sz="quarter" idx="32"/>
          </p:nvPr>
        </p:nvSpPr>
        <p:spPr>
          <a:xfrm>
            <a:off x="452438" y="1196975"/>
            <a:ext cx="5303520" cy="282575"/>
          </a:xfrm>
        </p:spPr>
        <p:txBody>
          <a:bodyPr/>
          <a:lstStyle>
            <a:lvl1pPr>
              <a:defRPr sz="1800">
                <a:solidFill>
                  <a:schemeClr val="accent3"/>
                </a:solidFill>
              </a:defRPr>
            </a:lvl1pPr>
          </a:lstStyle>
          <a:p>
            <a:pPr lvl="0"/>
            <a:r>
              <a:rPr lang="en-US"/>
              <a:t>Click to edit Master text styles</a:t>
            </a:r>
          </a:p>
        </p:txBody>
      </p:sp>
      <p:sp>
        <p:nvSpPr>
          <p:cNvPr id="13" name="Content Placeholder 7">
            <a:extLst>
              <a:ext uri="{FF2B5EF4-FFF2-40B4-BE49-F238E27FC236}">
                <a16:creationId xmlns:a16="http://schemas.microsoft.com/office/drawing/2014/main" id="{2BBEF564-80F0-B040-A31B-AA3B0FBC4213}"/>
              </a:ext>
            </a:extLst>
          </p:cNvPr>
          <p:cNvSpPr>
            <a:spLocks noGrp="1"/>
          </p:cNvSpPr>
          <p:nvPr>
            <p:ph sz="quarter" idx="35"/>
          </p:nvPr>
        </p:nvSpPr>
        <p:spPr>
          <a:xfrm>
            <a:off x="452438"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sp>
        <p:nvSpPr>
          <p:cNvPr id="14" name="Text Placeholder 5">
            <a:extLst>
              <a:ext uri="{FF2B5EF4-FFF2-40B4-BE49-F238E27FC236}">
                <a16:creationId xmlns:a16="http://schemas.microsoft.com/office/drawing/2014/main" id="{232F8A43-7E6E-F046-A12E-FBBAC25FF2CC}"/>
              </a:ext>
            </a:extLst>
          </p:cNvPr>
          <p:cNvSpPr>
            <a:spLocks noGrp="1"/>
          </p:cNvSpPr>
          <p:nvPr>
            <p:ph type="body" sz="quarter" idx="36"/>
          </p:nvPr>
        </p:nvSpPr>
        <p:spPr>
          <a:xfrm>
            <a:off x="6320785" y="1196975"/>
            <a:ext cx="5303520" cy="282575"/>
          </a:xfrm>
        </p:spPr>
        <p:txBody>
          <a:bodyPr/>
          <a:lstStyle>
            <a:lvl1pPr>
              <a:defRPr sz="1800">
                <a:solidFill>
                  <a:schemeClr val="accent3"/>
                </a:solidFill>
              </a:defRPr>
            </a:lvl1pPr>
          </a:lstStyle>
          <a:p>
            <a:pPr lvl="0"/>
            <a:r>
              <a:rPr lang="en-US"/>
              <a:t>Click to edit Master text styles</a:t>
            </a:r>
          </a:p>
        </p:txBody>
      </p:sp>
      <p:sp>
        <p:nvSpPr>
          <p:cNvPr id="15" name="Content Placeholder 7">
            <a:extLst>
              <a:ext uri="{FF2B5EF4-FFF2-40B4-BE49-F238E27FC236}">
                <a16:creationId xmlns:a16="http://schemas.microsoft.com/office/drawing/2014/main" id="{6CA39281-9128-1E40-98C0-AFBF3E85E862}"/>
              </a:ext>
            </a:extLst>
          </p:cNvPr>
          <p:cNvSpPr>
            <a:spLocks noGrp="1"/>
          </p:cNvSpPr>
          <p:nvPr>
            <p:ph sz="quarter" idx="37"/>
          </p:nvPr>
        </p:nvSpPr>
        <p:spPr>
          <a:xfrm>
            <a:off x="6320785"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pic>
        <p:nvPicPr>
          <p:cNvPr id="17" name="Picture 5">
            <a:extLst>
              <a:ext uri="{FF2B5EF4-FFF2-40B4-BE49-F238E27FC236}">
                <a16:creationId xmlns:a16="http://schemas.microsoft.com/office/drawing/2014/main" id="{C7A3CB3C-2056-274C-89F4-0A44817545F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9516940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 dark">
    <p:bg>
      <p:bgRef idx="1001">
        <a:schemeClr val="bg2"/>
      </p:bgRef>
    </p:bg>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D9E70566-7047-D64B-9961-EFB6CDB88A3E}"/>
              </a:ext>
            </a:extLst>
          </p:cNvPr>
          <p:cNvSpPr>
            <a:spLocks noGrp="1"/>
          </p:cNvSpPr>
          <p:nvPr>
            <p:ph type="body" sz="quarter" idx="19"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dirty="0"/>
              <a:t>Insert source or footnote here</a:t>
            </a:r>
          </a:p>
        </p:txBody>
      </p:sp>
      <p:sp>
        <p:nvSpPr>
          <p:cNvPr id="17" name="Footer Placeholder 4">
            <a:extLst>
              <a:ext uri="{FF2B5EF4-FFF2-40B4-BE49-F238E27FC236}">
                <a16:creationId xmlns:a16="http://schemas.microsoft.com/office/drawing/2014/main" id="{3ADBAC61-71BD-0849-BABA-F53A3F1FDC69}"/>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2"/>
                </a:solidFill>
              </a:defRPr>
            </a:lvl1pPr>
          </a:lstStyle>
          <a:p>
            <a:r>
              <a:rPr lang="en-US" dirty="0"/>
              <a:t>© 2022 Cognizant</a:t>
            </a:r>
          </a:p>
        </p:txBody>
      </p:sp>
      <p:sp>
        <p:nvSpPr>
          <p:cNvPr id="18" name="Slide Number Placeholder 5">
            <a:extLst>
              <a:ext uri="{FF2B5EF4-FFF2-40B4-BE49-F238E27FC236}">
                <a16:creationId xmlns:a16="http://schemas.microsoft.com/office/drawing/2014/main" id="{6A653587-D29A-1341-89BA-BB7AEE6A414D}"/>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2"/>
                </a:solidFill>
              </a:defRPr>
            </a:lvl1pPr>
          </a:lstStyle>
          <a:p>
            <a:fld id="{C53E075B-3175-45CF-B3C7-FEDF3F5961E3}" type="slidenum">
              <a:rPr lang="en-US" smtClean="0"/>
              <a:pPr/>
              <a:t>‹#›</a:t>
            </a:fld>
            <a:endParaRPr lang="en-US" dirty="0"/>
          </a:p>
        </p:txBody>
      </p:sp>
      <p:sp>
        <p:nvSpPr>
          <p:cNvPr id="19" name="Text Placeholder 5">
            <a:extLst>
              <a:ext uri="{FF2B5EF4-FFF2-40B4-BE49-F238E27FC236}">
                <a16:creationId xmlns:a16="http://schemas.microsoft.com/office/drawing/2014/main" id="{A1F0EA97-1AA1-1341-80BB-592FE5E616D8}"/>
              </a:ext>
            </a:extLst>
          </p:cNvPr>
          <p:cNvSpPr>
            <a:spLocks noGrp="1"/>
          </p:cNvSpPr>
          <p:nvPr>
            <p:ph type="body" sz="quarter" idx="32"/>
          </p:nvPr>
        </p:nvSpPr>
        <p:spPr>
          <a:xfrm>
            <a:off x="452438" y="1196975"/>
            <a:ext cx="5303520" cy="282575"/>
          </a:xfrm>
        </p:spPr>
        <p:txBody>
          <a:bodyPr/>
          <a:lstStyle>
            <a:lvl1pPr>
              <a:defRPr sz="1800">
                <a:solidFill>
                  <a:schemeClr val="accent4"/>
                </a:solidFill>
              </a:defRPr>
            </a:lvl1pPr>
          </a:lstStyle>
          <a:p>
            <a:pPr lvl="0"/>
            <a:r>
              <a:rPr lang="en-US"/>
              <a:t>Click to edit Master text styles</a:t>
            </a:r>
          </a:p>
        </p:txBody>
      </p:sp>
      <p:sp>
        <p:nvSpPr>
          <p:cNvPr id="20" name="Content Placeholder 7">
            <a:extLst>
              <a:ext uri="{FF2B5EF4-FFF2-40B4-BE49-F238E27FC236}">
                <a16:creationId xmlns:a16="http://schemas.microsoft.com/office/drawing/2014/main" id="{A0C71924-9F4E-3D4E-B81F-F7A8CE935DA9}"/>
              </a:ext>
            </a:extLst>
          </p:cNvPr>
          <p:cNvSpPr>
            <a:spLocks noGrp="1"/>
          </p:cNvSpPr>
          <p:nvPr>
            <p:ph sz="quarter" idx="35"/>
          </p:nvPr>
        </p:nvSpPr>
        <p:spPr>
          <a:xfrm>
            <a:off x="452438"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sp>
        <p:nvSpPr>
          <p:cNvPr id="21" name="Text Placeholder 5">
            <a:extLst>
              <a:ext uri="{FF2B5EF4-FFF2-40B4-BE49-F238E27FC236}">
                <a16:creationId xmlns:a16="http://schemas.microsoft.com/office/drawing/2014/main" id="{78D97226-1A88-034C-BCCD-7CA6ACB501D3}"/>
              </a:ext>
            </a:extLst>
          </p:cNvPr>
          <p:cNvSpPr>
            <a:spLocks noGrp="1"/>
          </p:cNvSpPr>
          <p:nvPr>
            <p:ph type="body" sz="quarter" idx="36"/>
          </p:nvPr>
        </p:nvSpPr>
        <p:spPr>
          <a:xfrm>
            <a:off x="6320785" y="1196975"/>
            <a:ext cx="5303520" cy="282575"/>
          </a:xfrm>
        </p:spPr>
        <p:txBody>
          <a:bodyPr/>
          <a:lstStyle>
            <a:lvl1pPr>
              <a:defRPr sz="1800">
                <a:solidFill>
                  <a:schemeClr val="accent4"/>
                </a:solidFill>
              </a:defRPr>
            </a:lvl1pPr>
          </a:lstStyle>
          <a:p>
            <a:pPr lvl="0"/>
            <a:r>
              <a:rPr lang="en-US"/>
              <a:t>Click to edit Master text styles</a:t>
            </a:r>
          </a:p>
        </p:txBody>
      </p:sp>
      <p:sp>
        <p:nvSpPr>
          <p:cNvPr id="22" name="Content Placeholder 7">
            <a:extLst>
              <a:ext uri="{FF2B5EF4-FFF2-40B4-BE49-F238E27FC236}">
                <a16:creationId xmlns:a16="http://schemas.microsoft.com/office/drawing/2014/main" id="{28753D18-DAA3-2541-B7C8-EAFA3C04B51F}"/>
              </a:ext>
            </a:extLst>
          </p:cNvPr>
          <p:cNvSpPr>
            <a:spLocks noGrp="1"/>
          </p:cNvSpPr>
          <p:nvPr>
            <p:ph sz="quarter" idx="37"/>
          </p:nvPr>
        </p:nvSpPr>
        <p:spPr>
          <a:xfrm>
            <a:off x="6320785"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sp>
        <p:nvSpPr>
          <p:cNvPr id="23" name="Title 1">
            <a:extLst>
              <a:ext uri="{FF2B5EF4-FFF2-40B4-BE49-F238E27FC236}">
                <a16:creationId xmlns:a16="http://schemas.microsoft.com/office/drawing/2014/main" id="{E70B703B-567D-6247-BF28-0C6DF81B40D5}"/>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pic>
        <p:nvPicPr>
          <p:cNvPr id="12" name="Picture 8">
            <a:extLst>
              <a:ext uri="{FF2B5EF4-FFF2-40B4-BE49-F238E27FC236}">
                <a16:creationId xmlns:a16="http://schemas.microsoft.com/office/drawing/2014/main" id="{60F2FF91-370F-4D44-9FCE-DB1EE37D91B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828119474"/>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column - light">
    <p:spTree>
      <p:nvGrpSpPr>
        <p:cNvPr id="1" name=""/>
        <p:cNvGrpSpPr/>
        <p:nvPr/>
      </p:nvGrpSpPr>
      <p:grpSpPr>
        <a:xfrm>
          <a:off x="0" y="0"/>
          <a:ext cx="0" cy="0"/>
          <a:chOff x="0" y="0"/>
          <a:chExt cx="0" cy="0"/>
        </a:xfrm>
      </p:grpSpPr>
      <p:sp>
        <p:nvSpPr>
          <p:cNvPr id="21" name="Text Placeholder 3">
            <a:extLst>
              <a:ext uri="{FF2B5EF4-FFF2-40B4-BE49-F238E27FC236}">
                <a16:creationId xmlns:a16="http://schemas.microsoft.com/office/drawing/2014/main" id="{139B634F-63D6-AE4A-BB13-52915F0F9798}"/>
              </a:ext>
            </a:extLst>
          </p:cNvPr>
          <p:cNvSpPr>
            <a:spLocks noGrp="1"/>
          </p:cNvSpPr>
          <p:nvPr>
            <p:ph type="body" sz="quarter" idx="2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dirty="0"/>
              <a:t>Insert source or footnote here</a:t>
            </a:r>
          </a:p>
        </p:txBody>
      </p:sp>
      <p:sp>
        <p:nvSpPr>
          <p:cNvPr id="23" name="Footer Placeholder 4">
            <a:extLst>
              <a:ext uri="{FF2B5EF4-FFF2-40B4-BE49-F238E27FC236}">
                <a16:creationId xmlns:a16="http://schemas.microsoft.com/office/drawing/2014/main" id="{1087389A-339D-0442-91DB-A46772F46D9A}"/>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2022 Cognizant</a:t>
            </a:r>
          </a:p>
        </p:txBody>
      </p:sp>
      <p:sp>
        <p:nvSpPr>
          <p:cNvPr id="24" name="Slide Number Placeholder 5">
            <a:extLst>
              <a:ext uri="{FF2B5EF4-FFF2-40B4-BE49-F238E27FC236}">
                <a16:creationId xmlns:a16="http://schemas.microsoft.com/office/drawing/2014/main" id="{A6AC27B3-FDC8-3841-852E-B0B40C456D43}"/>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
        <p:nvSpPr>
          <p:cNvPr id="6" name="Text Placeholder 5">
            <a:extLst>
              <a:ext uri="{FF2B5EF4-FFF2-40B4-BE49-F238E27FC236}">
                <a16:creationId xmlns:a16="http://schemas.microsoft.com/office/drawing/2014/main" id="{CBC21A71-6B64-1E44-BC9B-0AE8D397D7B8}"/>
              </a:ext>
            </a:extLst>
          </p:cNvPr>
          <p:cNvSpPr>
            <a:spLocks noGrp="1"/>
          </p:cNvSpPr>
          <p:nvPr>
            <p:ph type="body" sz="quarter" idx="32"/>
          </p:nvPr>
        </p:nvSpPr>
        <p:spPr>
          <a:xfrm>
            <a:off x="452438" y="1196975"/>
            <a:ext cx="3506787" cy="282575"/>
          </a:xfrm>
        </p:spPr>
        <p:txBody>
          <a:bodyPr/>
          <a:lstStyle>
            <a:lvl1pPr>
              <a:defRPr sz="1800">
                <a:solidFill>
                  <a:schemeClr val="accent3"/>
                </a:solidFill>
              </a:defRPr>
            </a:lvl1pPr>
          </a:lstStyle>
          <a:p>
            <a:pPr lvl="0"/>
            <a:r>
              <a:rPr lang="en-US"/>
              <a:t>Click to edit Master text styles</a:t>
            </a:r>
          </a:p>
        </p:txBody>
      </p:sp>
      <p:sp>
        <p:nvSpPr>
          <p:cNvPr id="36" name="Text Placeholder 5">
            <a:extLst>
              <a:ext uri="{FF2B5EF4-FFF2-40B4-BE49-F238E27FC236}">
                <a16:creationId xmlns:a16="http://schemas.microsoft.com/office/drawing/2014/main" id="{F53A67F1-7066-FB44-9D0C-6995B4DC5491}"/>
              </a:ext>
            </a:extLst>
          </p:cNvPr>
          <p:cNvSpPr>
            <a:spLocks noGrp="1"/>
          </p:cNvSpPr>
          <p:nvPr>
            <p:ph type="body" sz="quarter" idx="33"/>
          </p:nvPr>
        </p:nvSpPr>
        <p:spPr>
          <a:xfrm>
            <a:off x="4325191" y="1196975"/>
            <a:ext cx="3506787" cy="282575"/>
          </a:xfrm>
        </p:spPr>
        <p:txBody>
          <a:bodyPr/>
          <a:lstStyle>
            <a:lvl1pPr>
              <a:defRPr sz="1800">
                <a:solidFill>
                  <a:schemeClr val="accent3"/>
                </a:solidFill>
              </a:defRPr>
            </a:lvl1pPr>
          </a:lstStyle>
          <a:p>
            <a:pPr lvl="0"/>
            <a:r>
              <a:rPr lang="en-US"/>
              <a:t>Click to edit Master text styles</a:t>
            </a:r>
          </a:p>
        </p:txBody>
      </p:sp>
      <p:sp>
        <p:nvSpPr>
          <p:cNvPr id="37" name="Text Placeholder 5">
            <a:extLst>
              <a:ext uri="{FF2B5EF4-FFF2-40B4-BE49-F238E27FC236}">
                <a16:creationId xmlns:a16="http://schemas.microsoft.com/office/drawing/2014/main" id="{551ACA07-E593-DB4D-B910-4AD039617F37}"/>
              </a:ext>
            </a:extLst>
          </p:cNvPr>
          <p:cNvSpPr>
            <a:spLocks noGrp="1"/>
          </p:cNvSpPr>
          <p:nvPr>
            <p:ph type="body" sz="quarter" idx="34"/>
          </p:nvPr>
        </p:nvSpPr>
        <p:spPr>
          <a:xfrm>
            <a:off x="8184497" y="1196975"/>
            <a:ext cx="3566109" cy="282575"/>
          </a:xfrm>
        </p:spPr>
        <p:txBody>
          <a:bodyPr/>
          <a:lstStyle>
            <a:lvl1pPr>
              <a:defRPr sz="1800">
                <a:solidFill>
                  <a:schemeClr val="accent3"/>
                </a:solidFill>
              </a:defRPr>
            </a:lvl1pPr>
          </a:lstStyle>
          <a:p>
            <a:pPr lvl="0"/>
            <a:r>
              <a:rPr lang="en-US"/>
              <a:t>Click to edit Master text styles</a:t>
            </a:r>
          </a:p>
        </p:txBody>
      </p:sp>
      <p:sp>
        <p:nvSpPr>
          <p:cNvPr id="8" name="Content Placeholder 7">
            <a:extLst>
              <a:ext uri="{FF2B5EF4-FFF2-40B4-BE49-F238E27FC236}">
                <a16:creationId xmlns:a16="http://schemas.microsoft.com/office/drawing/2014/main" id="{A837D7C2-629F-0E44-9665-50F1EE79C694}"/>
              </a:ext>
            </a:extLst>
          </p:cNvPr>
          <p:cNvSpPr>
            <a:spLocks noGrp="1"/>
          </p:cNvSpPr>
          <p:nvPr>
            <p:ph sz="quarter" idx="35"/>
          </p:nvPr>
        </p:nvSpPr>
        <p:spPr>
          <a:xfrm>
            <a:off x="452438"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8" name="Content Placeholder 7">
            <a:extLst>
              <a:ext uri="{FF2B5EF4-FFF2-40B4-BE49-F238E27FC236}">
                <a16:creationId xmlns:a16="http://schemas.microsoft.com/office/drawing/2014/main" id="{940EB5D9-35CF-A044-BFE3-B5F4FDDFF640}"/>
              </a:ext>
            </a:extLst>
          </p:cNvPr>
          <p:cNvSpPr>
            <a:spLocks noGrp="1"/>
          </p:cNvSpPr>
          <p:nvPr>
            <p:ph sz="quarter" idx="36"/>
          </p:nvPr>
        </p:nvSpPr>
        <p:spPr>
          <a:xfrm>
            <a:off x="4302544"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9" name="Content Placeholder 7">
            <a:extLst>
              <a:ext uri="{FF2B5EF4-FFF2-40B4-BE49-F238E27FC236}">
                <a16:creationId xmlns:a16="http://schemas.microsoft.com/office/drawing/2014/main" id="{2C5AB9DA-D745-3E49-B64B-3EAB32EE883E}"/>
              </a:ext>
            </a:extLst>
          </p:cNvPr>
          <p:cNvSpPr>
            <a:spLocks noGrp="1"/>
          </p:cNvSpPr>
          <p:nvPr>
            <p:ph sz="quarter" idx="37"/>
          </p:nvPr>
        </p:nvSpPr>
        <p:spPr>
          <a:xfrm>
            <a:off x="8168691" y="1735922"/>
            <a:ext cx="3566109"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0" name="Title 1">
            <a:extLst>
              <a:ext uri="{FF2B5EF4-FFF2-40B4-BE49-F238E27FC236}">
                <a16:creationId xmlns:a16="http://schemas.microsoft.com/office/drawing/2014/main" id="{DBB70A90-9508-EE46-AB86-2AAE73E4B0E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pic>
        <p:nvPicPr>
          <p:cNvPr id="14" name="Picture 5">
            <a:extLst>
              <a:ext uri="{FF2B5EF4-FFF2-40B4-BE49-F238E27FC236}">
                <a16:creationId xmlns:a16="http://schemas.microsoft.com/office/drawing/2014/main" id="{B424675C-9C4A-C443-B600-7A7E44BAE4B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0028586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lumn - dark">
    <p:bg>
      <p:bgRef idx="1001">
        <a:schemeClr val="bg2"/>
      </p:bgRef>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9C8C99-BBA1-1042-9B2A-5F6540E4C26D}"/>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5" name="Text Placeholder 3">
            <a:extLst>
              <a:ext uri="{FF2B5EF4-FFF2-40B4-BE49-F238E27FC236}">
                <a16:creationId xmlns:a16="http://schemas.microsoft.com/office/drawing/2014/main" id="{DF026E43-B1CB-DF49-99F2-72C832AF0612}"/>
              </a:ext>
            </a:extLst>
          </p:cNvPr>
          <p:cNvSpPr>
            <a:spLocks noGrp="1"/>
          </p:cNvSpPr>
          <p:nvPr>
            <p:ph type="body" sz="quarter" idx="19"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dirty="0"/>
              <a:t>Insert source or footnote here</a:t>
            </a:r>
          </a:p>
        </p:txBody>
      </p:sp>
      <p:sp>
        <p:nvSpPr>
          <p:cNvPr id="16" name="Footer Placeholder 4">
            <a:extLst>
              <a:ext uri="{FF2B5EF4-FFF2-40B4-BE49-F238E27FC236}">
                <a16:creationId xmlns:a16="http://schemas.microsoft.com/office/drawing/2014/main" id="{A3D4CDA9-E747-F24B-BF43-E847D7B9F6A7}"/>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2"/>
                </a:solidFill>
              </a:defRPr>
            </a:lvl1pPr>
          </a:lstStyle>
          <a:p>
            <a:r>
              <a:rPr lang="en-US" dirty="0"/>
              <a:t>© 2022 Cognizant</a:t>
            </a:r>
          </a:p>
        </p:txBody>
      </p:sp>
      <p:sp>
        <p:nvSpPr>
          <p:cNvPr id="17" name="Slide Number Placeholder 5">
            <a:extLst>
              <a:ext uri="{FF2B5EF4-FFF2-40B4-BE49-F238E27FC236}">
                <a16:creationId xmlns:a16="http://schemas.microsoft.com/office/drawing/2014/main" id="{435B7A51-6FA2-3D42-9456-A9A91A3A3E7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2"/>
                </a:solidFill>
              </a:defRPr>
            </a:lvl1pPr>
          </a:lstStyle>
          <a:p>
            <a:fld id="{C53E075B-3175-45CF-B3C7-FEDF3F5961E3}" type="slidenum">
              <a:rPr lang="en-US" smtClean="0"/>
              <a:pPr/>
              <a:t>‹#›</a:t>
            </a:fld>
            <a:endParaRPr lang="en-US" dirty="0"/>
          </a:p>
        </p:txBody>
      </p:sp>
      <p:sp>
        <p:nvSpPr>
          <p:cNvPr id="18" name="Text Placeholder 5">
            <a:extLst>
              <a:ext uri="{FF2B5EF4-FFF2-40B4-BE49-F238E27FC236}">
                <a16:creationId xmlns:a16="http://schemas.microsoft.com/office/drawing/2014/main" id="{08451B1B-01C3-1449-813A-CD9FC6599AC8}"/>
              </a:ext>
            </a:extLst>
          </p:cNvPr>
          <p:cNvSpPr>
            <a:spLocks noGrp="1"/>
          </p:cNvSpPr>
          <p:nvPr>
            <p:ph type="body" sz="quarter" idx="32"/>
          </p:nvPr>
        </p:nvSpPr>
        <p:spPr>
          <a:xfrm>
            <a:off x="452438" y="1196975"/>
            <a:ext cx="3506787" cy="282575"/>
          </a:xfrm>
        </p:spPr>
        <p:txBody>
          <a:bodyPr/>
          <a:lstStyle>
            <a:lvl1pPr>
              <a:defRPr sz="1800">
                <a:solidFill>
                  <a:schemeClr val="accent4"/>
                </a:solidFill>
              </a:defRPr>
            </a:lvl1pPr>
          </a:lstStyle>
          <a:p>
            <a:pPr lvl="0"/>
            <a:r>
              <a:rPr lang="en-US"/>
              <a:t>Click to edit Master text styles</a:t>
            </a:r>
          </a:p>
        </p:txBody>
      </p:sp>
      <p:sp>
        <p:nvSpPr>
          <p:cNvPr id="19" name="Text Placeholder 5">
            <a:extLst>
              <a:ext uri="{FF2B5EF4-FFF2-40B4-BE49-F238E27FC236}">
                <a16:creationId xmlns:a16="http://schemas.microsoft.com/office/drawing/2014/main" id="{77C68B81-4AC9-1A44-9B77-E3191081ADE2}"/>
              </a:ext>
            </a:extLst>
          </p:cNvPr>
          <p:cNvSpPr>
            <a:spLocks noGrp="1"/>
          </p:cNvSpPr>
          <p:nvPr>
            <p:ph type="body" sz="quarter" idx="33"/>
          </p:nvPr>
        </p:nvSpPr>
        <p:spPr>
          <a:xfrm>
            <a:off x="4325191" y="1196975"/>
            <a:ext cx="3506787" cy="282575"/>
          </a:xfrm>
        </p:spPr>
        <p:txBody>
          <a:bodyPr/>
          <a:lstStyle>
            <a:lvl1pPr>
              <a:defRPr sz="1800">
                <a:solidFill>
                  <a:schemeClr val="accent4"/>
                </a:solidFill>
              </a:defRPr>
            </a:lvl1pPr>
          </a:lstStyle>
          <a:p>
            <a:pPr lvl="0"/>
            <a:r>
              <a:rPr lang="en-US"/>
              <a:t>Click to edit Master text styles</a:t>
            </a:r>
          </a:p>
        </p:txBody>
      </p:sp>
      <p:sp>
        <p:nvSpPr>
          <p:cNvPr id="20" name="Text Placeholder 5">
            <a:extLst>
              <a:ext uri="{FF2B5EF4-FFF2-40B4-BE49-F238E27FC236}">
                <a16:creationId xmlns:a16="http://schemas.microsoft.com/office/drawing/2014/main" id="{DA2E6C06-39E7-9843-AC0D-3B2D34AA58BD}"/>
              </a:ext>
            </a:extLst>
          </p:cNvPr>
          <p:cNvSpPr>
            <a:spLocks noGrp="1"/>
          </p:cNvSpPr>
          <p:nvPr>
            <p:ph type="body" sz="quarter" idx="34"/>
          </p:nvPr>
        </p:nvSpPr>
        <p:spPr>
          <a:xfrm>
            <a:off x="8184497" y="1196975"/>
            <a:ext cx="3566109" cy="282575"/>
          </a:xfrm>
        </p:spPr>
        <p:txBody>
          <a:bodyPr/>
          <a:lstStyle>
            <a:lvl1pPr>
              <a:defRPr sz="1800">
                <a:solidFill>
                  <a:schemeClr val="accent4"/>
                </a:solidFill>
              </a:defRPr>
            </a:lvl1pPr>
          </a:lstStyle>
          <a:p>
            <a:pPr lvl="0"/>
            <a:r>
              <a:rPr lang="en-US"/>
              <a:t>Click to edit Master text styles</a:t>
            </a:r>
          </a:p>
        </p:txBody>
      </p:sp>
      <p:sp>
        <p:nvSpPr>
          <p:cNvPr id="21" name="Content Placeholder 7">
            <a:extLst>
              <a:ext uri="{FF2B5EF4-FFF2-40B4-BE49-F238E27FC236}">
                <a16:creationId xmlns:a16="http://schemas.microsoft.com/office/drawing/2014/main" id="{E3693DC4-D7E6-E146-B22E-E0477DDAD5D1}"/>
              </a:ext>
            </a:extLst>
          </p:cNvPr>
          <p:cNvSpPr>
            <a:spLocks noGrp="1"/>
          </p:cNvSpPr>
          <p:nvPr>
            <p:ph sz="quarter" idx="35"/>
          </p:nvPr>
        </p:nvSpPr>
        <p:spPr>
          <a:xfrm>
            <a:off x="452438"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Content Placeholder 7">
            <a:extLst>
              <a:ext uri="{FF2B5EF4-FFF2-40B4-BE49-F238E27FC236}">
                <a16:creationId xmlns:a16="http://schemas.microsoft.com/office/drawing/2014/main" id="{20443FBB-19EB-814F-8FF6-FBBA502C9222}"/>
              </a:ext>
            </a:extLst>
          </p:cNvPr>
          <p:cNvSpPr>
            <a:spLocks noGrp="1"/>
          </p:cNvSpPr>
          <p:nvPr>
            <p:ph sz="quarter" idx="36"/>
          </p:nvPr>
        </p:nvSpPr>
        <p:spPr>
          <a:xfrm>
            <a:off x="4302544"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7">
            <a:extLst>
              <a:ext uri="{FF2B5EF4-FFF2-40B4-BE49-F238E27FC236}">
                <a16:creationId xmlns:a16="http://schemas.microsoft.com/office/drawing/2014/main" id="{1D3FBD86-7238-0F4B-B980-24CD51457C8C}"/>
              </a:ext>
            </a:extLst>
          </p:cNvPr>
          <p:cNvSpPr>
            <a:spLocks noGrp="1"/>
          </p:cNvSpPr>
          <p:nvPr>
            <p:ph sz="quarter" idx="37"/>
          </p:nvPr>
        </p:nvSpPr>
        <p:spPr>
          <a:xfrm>
            <a:off x="8168691" y="1735922"/>
            <a:ext cx="3566109"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4" name="Picture 8">
            <a:extLst>
              <a:ext uri="{FF2B5EF4-FFF2-40B4-BE49-F238E27FC236}">
                <a16:creationId xmlns:a16="http://schemas.microsoft.com/office/drawing/2014/main" id="{4F8179E2-C4FC-B141-B84B-E2906198405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2676110493"/>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horizontal - ligh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E62E9631-BF87-CC43-9BC1-A43B69D94A98}"/>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34" name="Text Placeholder 2">
            <a:extLst>
              <a:ext uri="{FF2B5EF4-FFF2-40B4-BE49-F238E27FC236}">
                <a16:creationId xmlns:a16="http://schemas.microsoft.com/office/drawing/2014/main" id="{6510728B-0127-8546-9FE8-8BCCB5AC1FE6}"/>
              </a:ext>
            </a:extLst>
          </p:cNvPr>
          <p:cNvSpPr>
            <a:spLocks noGrp="1"/>
          </p:cNvSpPr>
          <p:nvPr>
            <p:ph type="body" idx="1"/>
          </p:nvPr>
        </p:nvSpPr>
        <p:spPr>
          <a:xfrm>
            <a:off x="457200" y="1381601"/>
            <a:ext cx="2196623" cy="914400"/>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5" name="Content Placeholder 3">
            <a:extLst>
              <a:ext uri="{FF2B5EF4-FFF2-40B4-BE49-F238E27FC236}">
                <a16:creationId xmlns:a16="http://schemas.microsoft.com/office/drawing/2014/main" id="{366DF19B-DB23-C247-BFE2-C435F485744D}"/>
              </a:ext>
            </a:extLst>
          </p:cNvPr>
          <p:cNvSpPr>
            <a:spLocks noGrp="1"/>
          </p:cNvSpPr>
          <p:nvPr>
            <p:ph sz="half" idx="17"/>
          </p:nvPr>
        </p:nvSpPr>
        <p:spPr>
          <a:xfrm>
            <a:off x="3101007" y="1381601"/>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41" name="Text Placeholder 2">
            <a:extLst>
              <a:ext uri="{FF2B5EF4-FFF2-40B4-BE49-F238E27FC236}">
                <a16:creationId xmlns:a16="http://schemas.microsoft.com/office/drawing/2014/main" id="{ABA800D9-21A5-BC45-A7AD-D9E66E33A438}"/>
              </a:ext>
            </a:extLst>
          </p:cNvPr>
          <p:cNvSpPr>
            <a:spLocks noGrp="1"/>
          </p:cNvSpPr>
          <p:nvPr>
            <p:ph type="body" idx="18"/>
          </p:nvPr>
        </p:nvSpPr>
        <p:spPr>
          <a:xfrm>
            <a:off x="457200" y="2957417"/>
            <a:ext cx="2196623" cy="914400"/>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Content Placeholder 3">
            <a:extLst>
              <a:ext uri="{FF2B5EF4-FFF2-40B4-BE49-F238E27FC236}">
                <a16:creationId xmlns:a16="http://schemas.microsoft.com/office/drawing/2014/main" id="{A2E4FA9D-722A-1041-8940-4BAC99F095CE}"/>
              </a:ext>
            </a:extLst>
          </p:cNvPr>
          <p:cNvSpPr>
            <a:spLocks noGrp="1"/>
          </p:cNvSpPr>
          <p:nvPr>
            <p:ph sz="half" idx="19"/>
          </p:nvPr>
        </p:nvSpPr>
        <p:spPr>
          <a:xfrm>
            <a:off x="3101007" y="29574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43" name="Text Placeholder 2">
            <a:extLst>
              <a:ext uri="{FF2B5EF4-FFF2-40B4-BE49-F238E27FC236}">
                <a16:creationId xmlns:a16="http://schemas.microsoft.com/office/drawing/2014/main" id="{CAEAC40C-08DC-9E4B-BF9D-0537403A1709}"/>
              </a:ext>
            </a:extLst>
          </p:cNvPr>
          <p:cNvSpPr>
            <a:spLocks noGrp="1"/>
          </p:cNvSpPr>
          <p:nvPr>
            <p:ph type="body" idx="20"/>
          </p:nvPr>
        </p:nvSpPr>
        <p:spPr>
          <a:xfrm>
            <a:off x="457200" y="4557617"/>
            <a:ext cx="2196623" cy="914400"/>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4" name="Content Placeholder 3">
            <a:extLst>
              <a:ext uri="{FF2B5EF4-FFF2-40B4-BE49-F238E27FC236}">
                <a16:creationId xmlns:a16="http://schemas.microsoft.com/office/drawing/2014/main" id="{58042D4F-D138-E049-922E-AA8BC9030203}"/>
              </a:ext>
            </a:extLst>
          </p:cNvPr>
          <p:cNvSpPr>
            <a:spLocks noGrp="1"/>
          </p:cNvSpPr>
          <p:nvPr>
            <p:ph sz="half" idx="21"/>
          </p:nvPr>
        </p:nvSpPr>
        <p:spPr>
          <a:xfrm>
            <a:off x="3101007" y="45576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45" name="Text Placeholder 3">
            <a:extLst>
              <a:ext uri="{FF2B5EF4-FFF2-40B4-BE49-F238E27FC236}">
                <a16:creationId xmlns:a16="http://schemas.microsoft.com/office/drawing/2014/main" id="{8D370DCE-4758-DD4D-971B-63A5A524A1B6}"/>
              </a:ext>
            </a:extLst>
          </p:cNvPr>
          <p:cNvSpPr>
            <a:spLocks noGrp="1"/>
          </p:cNvSpPr>
          <p:nvPr>
            <p:ph type="body" sz="quarter" idx="2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dirty="0"/>
              <a:t>Insert source or footnote here</a:t>
            </a:r>
          </a:p>
        </p:txBody>
      </p:sp>
      <p:sp>
        <p:nvSpPr>
          <p:cNvPr id="47" name="Footer Placeholder 4">
            <a:extLst>
              <a:ext uri="{FF2B5EF4-FFF2-40B4-BE49-F238E27FC236}">
                <a16:creationId xmlns:a16="http://schemas.microsoft.com/office/drawing/2014/main" id="{D3F4B7D8-7EA5-AC4B-9A01-F35CCDF0D6FE}"/>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2022 Cognizant</a:t>
            </a:r>
          </a:p>
        </p:txBody>
      </p:sp>
      <p:sp>
        <p:nvSpPr>
          <p:cNvPr id="48" name="Slide Number Placeholder 5">
            <a:extLst>
              <a:ext uri="{FF2B5EF4-FFF2-40B4-BE49-F238E27FC236}">
                <a16:creationId xmlns:a16="http://schemas.microsoft.com/office/drawing/2014/main" id="{D3586DF7-1DE2-054D-B3DF-425EEC22FACE}"/>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pic>
        <p:nvPicPr>
          <p:cNvPr id="14" name="Picture 5">
            <a:extLst>
              <a:ext uri="{FF2B5EF4-FFF2-40B4-BE49-F238E27FC236}">
                <a16:creationId xmlns:a16="http://schemas.microsoft.com/office/drawing/2014/main" id="{6ACFE70C-14DB-2649-88BF-B8FC4CBAD9D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1441752629"/>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mparison horizontal - dark">
    <p:bg>
      <p:bgRef idx="1001">
        <a:schemeClr val="bg2"/>
      </p:bgRef>
    </p:bg>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C30FD1D1-61B6-484D-BDEA-1C4B45AEEF8E}"/>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25" name="Text Placeholder 3">
            <a:extLst>
              <a:ext uri="{FF2B5EF4-FFF2-40B4-BE49-F238E27FC236}">
                <a16:creationId xmlns:a16="http://schemas.microsoft.com/office/drawing/2014/main" id="{71FCEF03-8CFB-7645-A55F-F392AC6F66C0}"/>
              </a:ext>
            </a:extLst>
          </p:cNvPr>
          <p:cNvSpPr>
            <a:spLocks noGrp="1"/>
          </p:cNvSpPr>
          <p:nvPr>
            <p:ph type="body" sz="quarter" idx="24"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dirty="0"/>
              <a:t>Insert source or footnote here</a:t>
            </a:r>
          </a:p>
        </p:txBody>
      </p:sp>
      <p:sp>
        <p:nvSpPr>
          <p:cNvPr id="26" name="Footer Placeholder 4">
            <a:extLst>
              <a:ext uri="{FF2B5EF4-FFF2-40B4-BE49-F238E27FC236}">
                <a16:creationId xmlns:a16="http://schemas.microsoft.com/office/drawing/2014/main" id="{A1F8BCF2-BF1B-854A-89D2-2C92E8FBCA2A}"/>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2"/>
                </a:solidFill>
              </a:defRPr>
            </a:lvl1pPr>
          </a:lstStyle>
          <a:p>
            <a:r>
              <a:rPr lang="en-US" dirty="0"/>
              <a:t>© 2022 Cognizant</a:t>
            </a:r>
          </a:p>
        </p:txBody>
      </p:sp>
      <p:sp>
        <p:nvSpPr>
          <p:cNvPr id="27" name="Slide Number Placeholder 5">
            <a:extLst>
              <a:ext uri="{FF2B5EF4-FFF2-40B4-BE49-F238E27FC236}">
                <a16:creationId xmlns:a16="http://schemas.microsoft.com/office/drawing/2014/main" id="{B8D26ED0-8F55-1442-8D3E-4920BCC74C37}"/>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2"/>
                </a:solidFill>
              </a:defRPr>
            </a:lvl1pPr>
          </a:lstStyle>
          <a:p>
            <a:fld id="{C53E075B-3175-45CF-B3C7-FEDF3F5961E3}" type="slidenum">
              <a:rPr lang="en-US" smtClean="0"/>
              <a:pPr/>
              <a:t>‹#›</a:t>
            </a:fld>
            <a:endParaRPr lang="en-US" dirty="0"/>
          </a:p>
        </p:txBody>
      </p:sp>
      <p:sp>
        <p:nvSpPr>
          <p:cNvPr id="19" name="Text Placeholder 2">
            <a:extLst>
              <a:ext uri="{FF2B5EF4-FFF2-40B4-BE49-F238E27FC236}">
                <a16:creationId xmlns:a16="http://schemas.microsoft.com/office/drawing/2014/main" id="{9CE32534-4769-6740-A0A1-24F60121DFE7}"/>
              </a:ext>
            </a:extLst>
          </p:cNvPr>
          <p:cNvSpPr>
            <a:spLocks noGrp="1"/>
          </p:cNvSpPr>
          <p:nvPr>
            <p:ph type="body" idx="1"/>
          </p:nvPr>
        </p:nvSpPr>
        <p:spPr>
          <a:xfrm>
            <a:off x="457200" y="1381601"/>
            <a:ext cx="2196623" cy="914400"/>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Content Placeholder 3">
            <a:extLst>
              <a:ext uri="{FF2B5EF4-FFF2-40B4-BE49-F238E27FC236}">
                <a16:creationId xmlns:a16="http://schemas.microsoft.com/office/drawing/2014/main" id="{5EC9B563-BC82-D345-855D-303DB81C452D}"/>
              </a:ext>
            </a:extLst>
          </p:cNvPr>
          <p:cNvSpPr>
            <a:spLocks noGrp="1"/>
          </p:cNvSpPr>
          <p:nvPr>
            <p:ph sz="half" idx="17"/>
          </p:nvPr>
        </p:nvSpPr>
        <p:spPr>
          <a:xfrm>
            <a:off x="3101007" y="1381601"/>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21" name="Text Placeholder 2">
            <a:extLst>
              <a:ext uri="{FF2B5EF4-FFF2-40B4-BE49-F238E27FC236}">
                <a16:creationId xmlns:a16="http://schemas.microsoft.com/office/drawing/2014/main" id="{9C3F4A9E-6552-FD43-A475-F309413F5205}"/>
              </a:ext>
            </a:extLst>
          </p:cNvPr>
          <p:cNvSpPr>
            <a:spLocks noGrp="1"/>
          </p:cNvSpPr>
          <p:nvPr>
            <p:ph type="body" idx="18"/>
          </p:nvPr>
        </p:nvSpPr>
        <p:spPr>
          <a:xfrm>
            <a:off x="457200" y="2957417"/>
            <a:ext cx="2196623" cy="914400"/>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3">
            <a:extLst>
              <a:ext uri="{FF2B5EF4-FFF2-40B4-BE49-F238E27FC236}">
                <a16:creationId xmlns:a16="http://schemas.microsoft.com/office/drawing/2014/main" id="{E5699CB9-E06F-8F4B-9BDB-99688549D726}"/>
              </a:ext>
            </a:extLst>
          </p:cNvPr>
          <p:cNvSpPr>
            <a:spLocks noGrp="1"/>
          </p:cNvSpPr>
          <p:nvPr>
            <p:ph sz="half" idx="19"/>
          </p:nvPr>
        </p:nvSpPr>
        <p:spPr>
          <a:xfrm>
            <a:off x="3101007" y="29574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28" name="Text Placeholder 2">
            <a:extLst>
              <a:ext uri="{FF2B5EF4-FFF2-40B4-BE49-F238E27FC236}">
                <a16:creationId xmlns:a16="http://schemas.microsoft.com/office/drawing/2014/main" id="{F39ED9F7-3C7E-6C4E-B855-3C91A0A05AD7}"/>
              </a:ext>
            </a:extLst>
          </p:cNvPr>
          <p:cNvSpPr>
            <a:spLocks noGrp="1"/>
          </p:cNvSpPr>
          <p:nvPr>
            <p:ph type="body" idx="20"/>
          </p:nvPr>
        </p:nvSpPr>
        <p:spPr>
          <a:xfrm>
            <a:off x="457200" y="4557617"/>
            <a:ext cx="2196623" cy="914400"/>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Content Placeholder 3">
            <a:extLst>
              <a:ext uri="{FF2B5EF4-FFF2-40B4-BE49-F238E27FC236}">
                <a16:creationId xmlns:a16="http://schemas.microsoft.com/office/drawing/2014/main" id="{7AD49848-4987-4A46-9B3B-747BF471E19D}"/>
              </a:ext>
            </a:extLst>
          </p:cNvPr>
          <p:cNvSpPr>
            <a:spLocks noGrp="1"/>
          </p:cNvSpPr>
          <p:nvPr>
            <p:ph sz="half" idx="21"/>
          </p:nvPr>
        </p:nvSpPr>
        <p:spPr>
          <a:xfrm>
            <a:off x="3101007" y="45576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pic>
        <p:nvPicPr>
          <p:cNvPr id="14" name="Picture 8">
            <a:extLst>
              <a:ext uri="{FF2B5EF4-FFF2-40B4-BE49-F238E27FC236}">
                <a16:creationId xmlns:a16="http://schemas.microsoft.com/office/drawing/2014/main" id="{43360CE3-24A2-4642-BE25-83CDF691686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90691496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2"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dirty="0"/>
              <a:t>© 2022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dirty="0"/>
          </a:p>
        </p:txBody>
      </p:sp>
      <p:sp>
        <p:nvSpPr>
          <p:cNvPr id="16" name="Text Placeholder 15">
            <a:extLst>
              <a:ext uri="{FF2B5EF4-FFF2-40B4-BE49-F238E27FC236}">
                <a16:creationId xmlns:a16="http://schemas.microsoft.com/office/drawing/2014/main" id="{98BC2B5B-70BA-CE41-9C8E-4A1C418D7D8E}"/>
              </a:ext>
            </a:extLst>
          </p:cNvPr>
          <p:cNvSpPr>
            <a:spLocks noGrp="1"/>
          </p:cNvSpPr>
          <p:nvPr>
            <p:ph type="body" sz="quarter" idx="13"/>
          </p:nvPr>
        </p:nvSpPr>
        <p:spPr>
          <a:xfrm>
            <a:off x="1042416" y="4201640"/>
            <a:ext cx="8567351" cy="1487587"/>
          </a:xfrm>
          <a:prstGeom prst="rect">
            <a:avLst/>
          </a:prstGeom>
        </p:spPr>
        <p:txBody>
          <a:bodyPr/>
          <a:lstStyle>
            <a:lvl1pPr marL="0" indent="0">
              <a:buNone/>
              <a:defRPr>
                <a:solidFill>
                  <a:schemeClr val="accent4"/>
                </a:solidFill>
              </a:defRPr>
            </a:lvl1pPr>
            <a:lvl2pPr marL="457200" indent="0">
              <a:buNone/>
              <a:defRPr>
                <a:solidFill>
                  <a:schemeClr val="accent5"/>
                </a:solidFill>
              </a:defRPr>
            </a:lvl2pPr>
            <a:lvl3pPr marL="914400" indent="0">
              <a:buNone/>
              <a:defRPr>
                <a:solidFill>
                  <a:schemeClr val="accent3"/>
                </a:solidFill>
              </a:defRPr>
            </a:lvl3pPr>
            <a:lvl4pPr marL="1371600" indent="0">
              <a:buNone/>
              <a:defRPr>
                <a:solidFill>
                  <a:schemeClr val="accent3"/>
                </a:solidFill>
              </a:defRPr>
            </a:lvl4pPr>
            <a:lvl5pPr marL="1828800" indent="0">
              <a:buNone/>
              <a:defRPr>
                <a:solidFill>
                  <a:schemeClr val="accent3"/>
                </a:solidFill>
              </a:defRPr>
            </a:lvl5pPr>
          </a:lstStyle>
          <a:p>
            <a:pPr lvl="0"/>
            <a:r>
              <a:rPr lang="en-US"/>
              <a:t>Click to edit Master text styles</a:t>
            </a:r>
          </a:p>
        </p:txBody>
      </p:sp>
      <p:sp>
        <p:nvSpPr>
          <p:cNvPr id="13" name="Title 1">
            <a:extLst>
              <a:ext uri="{FF2B5EF4-FFF2-40B4-BE49-F238E27FC236}">
                <a16:creationId xmlns:a16="http://schemas.microsoft.com/office/drawing/2014/main" id="{0A13EBB4-2E96-D446-A07D-04B750732870}"/>
              </a:ext>
            </a:extLst>
          </p:cNvPr>
          <p:cNvSpPr>
            <a:spLocks noGrp="1"/>
          </p:cNvSpPr>
          <p:nvPr>
            <p:ph type="ctrTitle" hasCustomPrompt="1"/>
          </p:nvPr>
        </p:nvSpPr>
        <p:spPr>
          <a:xfrm>
            <a:off x="1042416" y="2023872"/>
            <a:ext cx="8575589" cy="1946764"/>
          </a:xfrm>
        </p:spPr>
        <p:txBody>
          <a:bodyPr anchor="t" anchorCtr="0"/>
          <a:lstStyle>
            <a:lvl1pPr algn="l" rtl="0" eaLnBrk="1" latinLnBrk="0" hangingPunct="1">
              <a:defRPr lang="en-US" sz="4000" smtClean="0">
                <a:effectLst/>
              </a:defRPr>
            </a:lvl1pPr>
          </a:lstStyle>
          <a:p>
            <a:pPr rtl="0" eaLnBrk="1" latinLnBrk="0" hangingPunct="1"/>
            <a:r>
              <a:rPr lang="en-US" dirty="0"/>
              <a:t>Click to edit Master title style</a:t>
            </a:r>
            <a:br>
              <a:rPr lang="en-US" dirty="0"/>
            </a:br>
            <a:endParaRPr lang="en-US" dirty="0"/>
          </a:p>
        </p:txBody>
      </p:sp>
      <p:pic>
        <p:nvPicPr>
          <p:cNvPr id="10" name="Picture 8">
            <a:extLst>
              <a:ext uri="{FF2B5EF4-FFF2-40B4-BE49-F238E27FC236}">
                <a16:creationId xmlns:a16="http://schemas.microsoft.com/office/drawing/2014/main" id="{F403757B-3C0A-0849-B674-7D15D576B3A1}"/>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252445218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56"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 light">
    <p:bg>
      <p:bgRef idx="1001">
        <a:schemeClr val="bg2"/>
      </p:bgRef>
    </p:bg>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2022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sp>
        <p:nvSpPr>
          <p:cNvPr id="6" name="Title 1">
            <a:extLst>
              <a:ext uri="{FF2B5EF4-FFF2-40B4-BE49-F238E27FC236}">
                <a16:creationId xmlns:a16="http://schemas.microsoft.com/office/drawing/2014/main" id="{BB521616-1FF6-5A4F-BBD4-A816DFE1A1DD}"/>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pic>
        <p:nvPicPr>
          <p:cNvPr id="8" name="Picture 5">
            <a:extLst>
              <a:ext uri="{FF2B5EF4-FFF2-40B4-BE49-F238E27FC236}">
                <a16:creationId xmlns:a16="http://schemas.microsoft.com/office/drawing/2014/main" id="{304C88D0-29FE-C440-9C89-488968EEA18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06534595"/>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 dark">
    <p:bg>
      <p:bgRef idx="1001">
        <a:schemeClr val="bg2"/>
      </p:bgRef>
    </p:bg>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2022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sp>
        <p:nvSpPr>
          <p:cNvPr id="6" name="Title 1">
            <a:extLst>
              <a:ext uri="{FF2B5EF4-FFF2-40B4-BE49-F238E27FC236}">
                <a16:creationId xmlns:a16="http://schemas.microsoft.com/office/drawing/2014/main" id="{BB521616-1FF6-5A4F-BBD4-A816DFE1A1DD}"/>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pic>
        <p:nvPicPr>
          <p:cNvPr id="8" name="Picture 8">
            <a:extLst>
              <a:ext uri="{FF2B5EF4-FFF2-40B4-BE49-F238E27FC236}">
                <a16:creationId xmlns:a16="http://schemas.microsoft.com/office/drawing/2014/main" id="{F353D65A-B34C-B04E-8C59-65EFBD26341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725878177"/>
      </p:ext>
    </p:extLst>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 light">
    <p:bg>
      <p:bgRef idx="1001">
        <a:schemeClr val="bg2"/>
      </p:bgRef>
    </p:bg>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2022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pic>
        <p:nvPicPr>
          <p:cNvPr id="6" name="Picture 5">
            <a:extLst>
              <a:ext uri="{FF2B5EF4-FFF2-40B4-BE49-F238E27FC236}">
                <a16:creationId xmlns:a16="http://schemas.microsoft.com/office/drawing/2014/main" id="{9A8872FF-F4A9-EC4C-AFA7-65B0DF88167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48315859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2 - dark layout">
    <p:bg>
      <p:bgRef idx="1001">
        <a:schemeClr val="bg2"/>
      </p:bgRef>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BF4556C-7350-8344-8FD3-376E341E16C7}"/>
              </a:ext>
            </a:extLst>
          </p:cNvPr>
          <p:cNvSpPr>
            <a:spLocks noGrp="1"/>
          </p:cNvSpPr>
          <p:nvPr>
            <p:ph type="ctrTitle"/>
          </p:nvPr>
        </p:nvSpPr>
        <p:spPr>
          <a:xfrm>
            <a:off x="1499616" y="2052083"/>
            <a:ext cx="8169317" cy="1579267"/>
          </a:xfrm>
        </p:spPr>
        <p:txBody>
          <a:bodyPr anchor="b">
            <a:noAutofit/>
          </a:bodyPr>
          <a:lstStyle>
            <a:lvl1pPr algn="l">
              <a:defRPr sz="3600" b="1">
                <a:solidFill>
                  <a:schemeClr val="accent6"/>
                </a:solidFill>
              </a:defRPr>
            </a:lvl1pPr>
          </a:lstStyle>
          <a:p>
            <a:r>
              <a:rPr lang="en-US"/>
              <a:t>Click to edit Master title style</a:t>
            </a:r>
            <a:endParaRPr lang="en-US" dirty="0"/>
          </a:p>
        </p:txBody>
      </p:sp>
      <p:sp>
        <p:nvSpPr>
          <p:cNvPr id="17" name="Subtitle 2">
            <a:extLst>
              <a:ext uri="{FF2B5EF4-FFF2-40B4-BE49-F238E27FC236}">
                <a16:creationId xmlns:a16="http://schemas.microsoft.com/office/drawing/2014/main" id="{57AC9073-4735-234C-8722-537F8383011D}"/>
              </a:ext>
            </a:extLst>
          </p:cNvPr>
          <p:cNvSpPr>
            <a:spLocks noGrp="1"/>
          </p:cNvSpPr>
          <p:nvPr>
            <p:ph type="subTitle" idx="1"/>
          </p:nvPr>
        </p:nvSpPr>
        <p:spPr>
          <a:xfrm>
            <a:off x="1500190" y="3885739"/>
            <a:ext cx="8171383" cy="457200"/>
          </a:xfrm>
          <a:prstGeom prst="rect">
            <a:avLst/>
          </a:prstGeom>
        </p:spPr>
        <p:txBody>
          <a:bodyPr lIns="0" tIns="0" rIns="0" bIns="0">
            <a:no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8" name="Text Placeholder 2">
            <a:extLst>
              <a:ext uri="{FF2B5EF4-FFF2-40B4-BE49-F238E27FC236}">
                <a16:creationId xmlns:a16="http://schemas.microsoft.com/office/drawing/2014/main" id="{FBEE8D4C-39E3-9745-8EF7-EE363873ECE4}"/>
              </a:ext>
            </a:extLst>
          </p:cNvPr>
          <p:cNvSpPr>
            <a:spLocks noGrp="1"/>
          </p:cNvSpPr>
          <p:nvPr>
            <p:ph type="body" idx="12" hasCustomPrompt="1"/>
          </p:nvPr>
        </p:nvSpPr>
        <p:spPr>
          <a:xfrm>
            <a:off x="1499617" y="4987532"/>
            <a:ext cx="4013178" cy="365125"/>
          </a:xfrm>
          <a:prstGeom prst="rect">
            <a:avLst/>
          </a:prstGeom>
        </p:spPr>
        <p:txBody>
          <a:bodyPr wrap="none"/>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edit date</a:t>
            </a:r>
          </a:p>
        </p:txBody>
      </p:sp>
      <p:sp>
        <p:nvSpPr>
          <p:cNvPr id="21" name="Footer Placeholder 4">
            <a:extLst>
              <a:ext uri="{FF2B5EF4-FFF2-40B4-BE49-F238E27FC236}">
                <a16:creationId xmlns:a16="http://schemas.microsoft.com/office/drawing/2014/main" id="{4242CFFB-365C-1E4A-856E-A39BC59F67DA}"/>
              </a:ext>
            </a:extLst>
          </p:cNvPr>
          <p:cNvSpPr>
            <a:spLocks noGrp="1"/>
          </p:cNvSpPr>
          <p:nvPr>
            <p:ph type="ftr" sz="quarter" idx="11"/>
          </p:nvPr>
        </p:nvSpPr>
        <p:spPr>
          <a:xfrm>
            <a:off x="1499617" y="6325193"/>
            <a:ext cx="1198179" cy="303572"/>
          </a:xfrm>
          <a:prstGeom prst="rect">
            <a:avLst/>
          </a:prstGeom>
        </p:spPr>
        <p:txBody>
          <a:bodyPr/>
          <a:lstStyle/>
          <a:p>
            <a:r>
              <a:rPr lang="en-US" dirty="0"/>
              <a:t>© 2022 Cognizant</a:t>
            </a:r>
          </a:p>
        </p:txBody>
      </p:sp>
      <p:pic>
        <p:nvPicPr>
          <p:cNvPr id="9" name="Logo">
            <a:extLst>
              <a:ext uri="{FF2B5EF4-FFF2-40B4-BE49-F238E27FC236}">
                <a16:creationId xmlns:a16="http://schemas.microsoft.com/office/drawing/2014/main" id="{9CD10274-ED9E-6941-BC52-E5F59595701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23899" y="989145"/>
            <a:ext cx="3228342" cy="566677"/>
          </a:xfrm>
          <a:prstGeom prst="rect">
            <a:avLst/>
          </a:prstGeom>
        </p:spPr>
      </p:pic>
    </p:spTree>
    <p:extLst>
      <p:ext uri="{BB962C8B-B14F-4D97-AF65-F5344CB8AC3E}">
        <p14:creationId xmlns:p14="http://schemas.microsoft.com/office/powerpoint/2010/main" val="415483661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2 - light layout">
    <p:bg>
      <p:bgRef idx="1001">
        <a:schemeClr val="bg2"/>
      </p:bgRef>
    </p:bg>
    <p:spTree>
      <p:nvGrpSpPr>
        <p:cNvPr id="1" name=""/>
        <p:cNvGrpSpPr/>
        <p:nvPr/>
      </p:nvGrpSpPr>
      <p:grpSpPr>
        <a:xfrm>
          <a:off x="0" y="0"/>
          <a:ext cx="0" cy="0"/>
          <a:chOff x="0" y="0"/>
          <a:chExt cx="0" cy="0"/>
        </a:xfrm>
      </p:grpSpPr>
      <p:sp>
        <p:nvSpPr>
          <p:cNvPr id="21" name="Footer Placeholder 4">
            <a:extLst>
              <a:ext uri="{FF2B5EF4-FFF2-40B4-BE49-F238E27FC236}">
                <a16:creationId xmlns:a16="http://schemas.microsoft.com/office/drawing/2014/main" id="{4242CFFB-365C-1E4A-856E-A39BC59F67DA}"/>
              </a:ext>
            </a:extLst>
          </p:cNvPr>
          <p:cNvSpPr>
            <a:spLocks noGrp="1"/>
          </p:cNvSpPr>
          <p:nvPr>
            <p:ph type="ftr" sz="quarter" idx="11"/>
          </p:nvPr>
        </p:nvSpPr>
        <p:spPr>
          <a:xfrm>
            <a:off x="1499617" y="6325193"/>
            <a:ext cx="1198179" cy="303572"/>
          </a:xfrm>
          <a:prstGeom prst="rect">
            <a:avLst/>
          </a:prstGeom>
        </p:spPr>
        <p:txBody>
          <a:bodyPr/>
          <a:lstStyle/>
          <a:p>
            <a:r>
              <a:rPr lang="en-US" dirty="0"/>
              <a:t>© 2022 Cognizant</a:t>
            </a:r>
          </a:p>
        </p:txBody>
      </p:sp>
      <p:pic>
        <p:nvPicPr>
          <p:cNvPr id="9" name="Logo">
            <a:extLst>
              <a:ext uri="{FF2B5EF4-FFF2-40B4-BE49-F238E27FC236}">
                <a16:creationId xmlns:a16="http://schemas.microsoft.com/office/drawing/2014/main" id="{9CD10274-ED9E-6941-BC52-E5F59595701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23899" y="989145"/>
            <a:ext cx="3228341" cy="566677"/>
          </a:xfrm>
          <a:prstGeom prst="rect">
            <a:avLst/>
          </a:prstGeom>
        </p:spPr>
      </p:pic>
      <p:sp>
        <p:nvSpPr>
          <p:cNvPr id="8" name="Title 1">
            <a:extLst>
              <a:ext uri="{FF2B5EF4-FFF2-40B4-BE49-F238E27FC236}">
                <a16:creationId xmlns:a16="http://schemas.microsoft.com/office/drawing/2014/main" id="{1DE8E3D3-C194-B841-B075-DAC84FCD3889}"/>
              </a:ext>
            </a:extLst>
          </p:cNvPr>
          <p:cNvSpPr>
            <a:spLocks noGrp="1"/>
          </p:cNvSpPr>
          <p:nvPr>
            <p:ph type="ctrTitle"/>
          </p:nvPr>
        </p:nvSpPr>
        <p:spPr>
          <a:xfrm>
            <a:off x="1499616" y="2052083"/>
            <a:ext cx="8169317" cy="1579267"/>
          </a:xfrm>
        </p:spPr>
        <p:txBody>
          <a:bodyPr anchor="b">
            <a:noAutofit/>
          </a:bodyPr>
          <a:lstStyle>
            <a:lvl1pPr algn="l">
              <a:defRPr sz="3600" b="1">
                <a:solidFill>
                  <a:schemeClr val="accent3"/>
                </a:solidFill>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BAFE488B-546A-F04A-B54A-A8A9E81A67A0}"/>
              </a:ext>
            </a:extLst>
          </p:cNvPr>
          <p:cNvSpPr>
            <a:spLocks noGrp="1"/>
          </p:cNvSpPr>
          <p:nvPr>
            <p:ph type="subTitle" idx="1"/>
          </p:nvPr>
        </p:nvSpPr>
        <p:spPr>
          <a:xfrm>
            <a:off x="1500190" y="3885739"/>
            <a:ext cx="8171383" cy="457200"/>
          </a:xfrm>
          <a:prstGeom prst="rect">
            <a:avLst/>
          </a:prstGeom>
        </p:spPr>
        <p:txBody>
          <a:bodyPr lIns="0" tIns="0" rIns="0" bIns="0">
            <a:no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2" name="Text Placeholder 2">
            <a:extLst>
              <a:ext uri="{FF2B5EF4-FFF2-40B4-BE49-F238E27FC236}">
                <a16:creationId xmlns:a16="http://schemas.microsoft.com/office/drawing/2014/main" id="{2D785364-026C-1848-826F-235C8A0AC5F5}"/>
              </a:ext>
            </a:extLst>
          </p:cNvPr>
          <p:cNvSpPr>
            <a:spLocks noGrp="1"/>
          </p:cNvSpPr>
          <p:nvPr>
            <p:ph type="body" idx="12" hasCustomPrompt="1"/>
          </p:nvPr>
        </p:nvSpPr>
        <p:spPr>
          <a:xfrm>
            <a:off x="1499617" y="4987532"/>
            <a:ext cx="4013178" cy="365125"/>
          </a:xfrm>
          <a:prstGeom prst="rect">
            <a:avLst/>
          </a:prstGeom>
        </p:spPr>
        <p:txBody>
          <a:bodyPr wrap="none"/>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edit date</a:t>
            </a:r>
          </a:p>
        </p:txBody>
      </p:sp>
    </p:spTree>
    <p:extLst>
      <p:ext uri="{BB962C8B-B14F-4D97-AF65-F5344CB8AC3E}">
        <p14:creationId xmlns:p14="http://schemas.microsoft.com/office/powerpoint/2010/main" val="314020815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BF505-C9D5-403B-9D3B-321A20493A1A}"/>
              </a:ext>
            </a:extLst>
          </p:cNvPr>
          <p:cNvSpPr>
            <a:spLocks noGrp="1"/>
          </p:cNvSpPr>
          <p:nvPr>
            <p:ph type="title" hasCustomPrompt="1"/>
          </p:nvPr>
        </p:nvSpPr>
        <p:spPr/>
        <p:txBody>
          <a:bodyPr/>
          <a:lstStyle>
            <a:lvl1pPr marL="0" indent="0">
              <a:buClr>
                <a:schemeClr val="accent3"/>
              </a:buClr>
              <a:buFont typeface="+mj-lt"/>
              <a:buNone/>
              <a:defRPr>
                <a:solidFill>
                  <a:schemeClr val="tx1"/>
                </a:solidFill>
              </a:defRPr>
            </a:lvl1pPr>
          </a:lstStyle>
          <a:p>
            <a:r>
              <a:rPr lang="en-US" dirty="0"/>
              <a:t>Click to edit TOC Master title style</a:t>
            </a:r>
          </a:p>
        </p:txBody>
      </p:sp>
      <p:sp>
        <p:nvSpPr>
          <p:cNvPr id="5" name="Footer Placeholder 4">
            <a:extLst>
              <a:ext uri="{FF2B5EF4-FFF2-40B4-BE49-F238E27FC236}">
                <a16:creationId xmlns:a16="http://schemas.microsoft.com/office/drawing/2014/main" id="{343522F2-32CA-4802-9320-A58D8A6DF4C2}"/>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a:t>© 2022 Cognizant</a:t>
            </a:r>
            <a:endParaRPr lang="en-US" dirty="0"/>
          </a:p>
        </p:txBody>
      </p:sp>
      <p:sp>
        <p:nvSpPr>
          <p:cNvPr id="6" name="Slide Number Placeholder 5">
            <a:extLst>
              <a:ext uri="{FF2B5EF4-FFF2-40B4-BE49-F238E27FC236}">
                <a16:creationId xmlns:a16="http://schemas.microsoft.com/office/drawing/2014/main" id="{F5B500E8-DB39-442F-AD4A-610EB529CDB1}"/>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dirty="0"/>
          </a:p>
        </p:txBody>
      </p:sp>
      <p:sp>
        <p:nvSpPr>
          <p:cNvPr id="7" name="Content Placeholder 3">
            <a:extLst>
              <a:ext uri="{FF2B5EF4-FFF2-40B4-BE49-F238E27FC236}">
                <a16:creationId xmlns:a16="http://schemas.microsoft.com/office/drawing/2014/main" id="{81757621-CF57-B04A-880F-50800569DC7D}"/>
              </a:ext>
            </a:extLst>
          </p:cNvPr>
          <p:cNvSpPr>
            <a:spLocks noGrp="1"/>
          </p:cNvSpPr>
          <p:nvPr>
            <p:ph sz="half" idx="2"/>
          </p:nvPr>
        </p:nvSpPr>
        <p:spPr>
          <a:xfrm>
            <a:off x="457200" y="1700784"/>
            <a:ext cx="11368088" cy="3959081"/>
          </a:xfrm>
          <a:prstGeom prst="rect">
            <a:avLst/>
          </a:prstGeom>
        </p:spPr>
        <p:txBody>
          <a:bodyPr/>
          <a:lstStyle>
            <a:lvl1pPr marL="457200" indent="-457200">
              <a:lnSpc>
                <a:spcPct val="100000"/>
              </a:lnSpc>
              <a:buFont typeface="+mj-lt"/>
              <a:buAutoNum type="arabicPeriod"/>
              <a:tabLst/>
              <a:defRPr sz="1800">
                <a:solidFill>
                  <a:schemeClr val="tx1"/>
                </a:solidFill>
              </a:defRPr>
            </a:lvl1pPr>
            <a:lvl2pPr marL="690563" indent="-230188">
              <a:lnSpc>
                <a:spcPct val="100000"/>
              </a:lnSpc>
              <a:buFont typeface="Arial" panose="020B0604020202020204" pitchFamily="34" charset="0"/>
              <a:buChar char="•"/>
              <a:tabLst/>
              <a:defRPr sz="1800">
                <a:solidFill>
                  <a:schemeClr val="tx1"/>
                </a:solidFill>
              </a:defRPr>
            </a:lvl2pPr>
            <a:lvl3pPr marL="976313" indent="-230188">
              <a:lnSpc>
                <a:spcPct val="100000"/>
              </a:lnSpc>
              <a:buFont typeface="Cambria" panose="02040503050406030204" pitchFamily="18" charset="0"/>
              <a:buChar char="⎻"/>
              <a:tabLst/>
              <a:defRPr sz="1800">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pic>
        <p:nvPicPr>
          <p:cNvPr id="9" name="Picture 8">
            <a:extLst>
              <a:ext uri="{FF2B5EF4-FFF2-40B4-BE49-F238E27FC236}">
                <a16:creationId xmlns:a16="http://schemas.microsoft.com/office/drawing/2014/main" id="{2D4D26F9-1077-4443-A17C-B4C76A2FF60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2486015738"/>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2"/>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0EC9DA8-4888-CD46-8867-018922635CC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4902199" y="-16933"/>
            <a:ext cx="7307799" cy="6874933"/>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3"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2" name="Title 1">
            <a:extLst>
              <a:ext uri="{FF2B5EF4-FFF2-40B4-BE49-F238E27FC236}">
                <a16:creationId xmlns:a16="http://schemas.microsoft.com/office/drawing/2014/main" id="{D545B5F9-B0CC-474A-9C3C-A26A32768AF8}"/>
              </a:ext>
            </a:extLst>
          </p:cNvPr>
          <p:cNvSpPr>
            <a:spLocks noGrp="1"/>
          </p:cNvSpPr>
          <p:nvPr>
            <p:ph type="ctrTitle"/>
          </p:nvPr>
        </p:nvSpPr>
        <p:spPr>
          <a:xfrm>
            <a:off x="1042416" y="1903671"/>
            <a:ext cx="6053327" cy="1846659"/>
          </a:xfrm>
        </p:spPr>
        <p:txBody>
          <a:bodyPr wrap="square" anchor="ctr" anchorCtr="0">
            <a:spAutoFit/>
          </a:bodyPr>
          <a:lstStyle>
            <a:lvl1pPr algn="l">
              <a:defRPr sz="6000" b="1">
                <a:solidFill>
                  <a:schemeClr val="tx1"/>
                </a:solidFill>
              </a:defRPr>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dirty="0"/>
              <a:t>© 2022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dirty="0"/>
          </a:p>
        </p:txBody>
      </p:sp>
      <p:sp>
        <p:nvSpPr>
          <p:cNvPr id="14" name="Text Placeholder 12">
            <a:extLst>
              <a:ext uri="{FF2B5EF4-FFF2-40B4-BE49-F238E27FC236}">
                <a16:creationId xmlns:a16="http://schemas.microsoft.com/office/drawing/2014/main" id="{C7BDEB1A-BAD0-BF40-B60C-ADBD28409201}"/>
              </a:ext>
            </a:extLst>
          </p:cNvPr>
          <p:cNvSpPr>
            <a:spLocks noGrp="1"/>
          </p:cNvSpPr>
          <p:nvPr>
            <p:ph type="body" sz="quarter" idx="13"/>
          </p:nvPr>
        </p:nvSpPr>
        <p:spPr>
          <a:xfrm>
            <a:off x="1041400" y="3897548"/>
            <a:ext cx="6053322" cy="1295400"/>
          </a:xfrm>
          <a:prstGeom prst="rect">
            <a:avLst/>
          </a:prstGeom>
        </p:spPr>
        <p:txBody>
          <a:bodyPr/>
          <a:lstStyle/>
          <a:p>
            <a:pPr lvl="0"/>
            <a:r>
              <a:rPr lang="en-US"/>
              <a:t>Click to edit Master text styles</a:t>
            </a:r>
          </a:p>
        </p:txBody>
      </p:sp>
      <p:pic>
        <p:nvPicPr>
          <p:cNvPr id="11" name="Logo">
            <a:extLst>
              <a:ext uri="{FF2B5EF4-FFF2-40B4-BE49-F238E27FC236}">
                <a16:creationId xmlns:a16="http://schemas.microsoft.com/office/drawing/2014/main" id="{3255087C-F40D-2E4F-A55B-4F9057EEE578}"/>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472758" y="381864"/>
            <a:ext cx="2067983" cy="620394"/>
          </a:xfrm>
          <a:prstGeom prst="rect">
            <a:avLst/>
          </a:prstGeom>
        </p:spPr>
      </p:pic>
    </p:spTree>
    <p:extLst>
      <p:ext uri="{BB962C8B-B14F-4D97-AF65-F5344CB8AC3E}">
        <p14:creationId xmlns:p14="http://schemas.microsoft.com/office/powerpoint/2010/main" val="66059095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65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1 - gradient 1">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A787BDE-83D1-3544-AC4E-1CFD5F6025F1}"/>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l="337" t="337"/>
          <a:stretch/>
        </p:blipFill>
        <p:spPr>
          <a:xfrm>
            <a:off x="0" y="0"/>
            <a:ext cx="12192000" cy="6858000"/>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3"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2"/>
                </a:solidFill>
              </a:defRPr>
            </a:lvl1pPr>
          </a:lstStyle>
          <a:p>
            <a:r>
              <a:rPr lang="en-US"/>
              <a:t>© 2022 Cognizant</a:t>
            </a:r>
            <a:endParaRPr lang="en-US" dirty="0"/>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2"/>
                </a:solidFill>
              </a:defRPr>
            </a:lvl1pPr>
          </a:lstStyle>
          <a:p>
            <a:fld id="{C53E075B-3175-45CF-B3C7-FEDF3F5961E3}" type="slidenum">
              <a:rPr lang="en-US" smtClean="0"/>
              <a:pPr/>
              <a:t>‹#›</a:t>
            </a:fld>
            <a:endParaRPr lang="en-US" dirty="0"/>
          </a:p>
        </p:txBody>
      </p:sp>
      <p:sp>
        <p:nvSpPr>
          <p:cNvPr id="12" name="Title 1">
            <a:extLst>
              <a:ext uri="{FF2B5EF4-FFF2-40B4-BE49-F238E27FC236}">
                <a16:creationId xmlns:a16="http://schemas.microsoft.com/office/drawing/2014/main" id="{2A919A3B-0146-574E-8595-5525F87CFBCD}"/>
              </a:ext>
            </a:extLst>
          </p:cNvPr>
          <p:cNvSpPr>
            <a:spLocks noGrp="1"/>
          </p:cNvSpPr>
          <p:nvPr>
            <p:ph type="ctrTitle" hasCustomPrompt="1"/>
          </p:nvPr>
        </p:nvSpPr>
        <p:spPr>
          <a:xfrm>
            <a:off x="1042416" y="2036802"/>
            <a:ext cx="9381744" cy="1107996"/>
          </a:xfrm>
        </p:spPr>
        <p:txBody>
          <a:bodyPr anchor="ctr" anchorCtr="0"/>
          <a:lstStyle>
            <a:lvl1pPr algn="l">
              <a:defRPr sz="3600" b="1">
                <a:solidFill>
                  <a:schemeClr val="bg1"/>
                </a:solidFill>
              </a:defRPr>
            </a:lvl1pPr>
          </a:lstStyle>
          <a:p>
            <a:r>
              <a:rPr lang="en-US" dirty="0"/>
              <a:t>Click to edit Master title style, copy can go here on one or two lines</a:t>
            </a:r>
          </a:p>
        </p:txBody>
      </p:sp>
      <p:pic>
        <p:nvPicPr>
          <p:cNvPr id="11" name="Picture 5">
            <a:extLst>
              <a:ext uri="{FF2B5EF4-FFF2-40B4-BE49-F238E27FC236}">
                <a16:creationId xmlns:a16="http://schemas.microsoft.com/office/drawing/2014/main" id="{59C228D1-6A04-314E-AC72-C11454122228}"/>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760396691"/>
      </p:ext>
    </p:extLst>
  </p:cSld>
  <p:clrMapOvr>
    <a:masterClrMapping/>
  </p:clrMapOvr>
  <p:extLst>
    <p:ext uri="{DCECCB84-F9BA-43D5-87BE-67443E8EF086}">
      <p15:sldGuideLst xmlns:p15="http://schemas.microsoft.com/office/powerpoint/2012/main">
        <p15:guide id="1" pos="656"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vider 1 - gradient 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A787BDE-83D1-3544-AC4E-1CFD5F6025F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3"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dirty="0"/>
              <a:t>© 2022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dirty="0"/>
          </a:p>
        </p:txBody>
      </p:sp>
      <p:sp>
        <p:nvSpPr>
          <p:cNvPr id="12" name="Title 1">
            <a:extLst>
              <a:ext uri="{FF2B5EF4-FFF2-40B4-BE49-F238E27FC236}">
                <a16:creationId xmlns:a16="http://schemas.microsoft.com/office/drawing/2014/main" id="{2A919A3B-0146-574E-8595-5525F87CFBCD}"/>
              </a:ext>
            </a:extLst>
          </p:cNvPr>
          <p:cNvSpPr>
            <a:spLocks noGrp="1"/>
          </p:cNvSpPr>
          <p:nvPr>
            <p:ph type="ctrTitle" hasCustomPrompt="1"/>
          </p:nvPr>
        </p:nvSpPr>
        <p:spPr>
          <a:xfrm>
            <a:off x="1042416" y="2036802"/>
            <a:ext cx="9381744" cy="1107996"/>
          </a:xfrm>
        </p:spPr>
        <p:txBody>
          <a:bodyPr anchor="ctr" anchorCtr="0"/>
          <a:lstStyle>
            <a:lvl1pPr algn="l">
              <a:defRPr sz="3600" b="1">
                <a:solidFill>
                  <a:schemeClr val="bg1"/>
                </a:solidFill>
              </a:defRPr>
            </a:lvl1pPr>
          </a:lstStyle>
          <a:p>
            <a:r>
              <a:rPr lang="en-US" dirty="0"/>
              <a:t>Click to edit Master title style, copy can go here on one or two lines</a:t>
            </a:r>
          </a:p>
        </p:txBody>
      </p:sp>
      <p:pic>
        <p:nvPicPr>
          <p:cNvPr id="9" name="Picture 5">
            <a:extLst>
              <a:ext uri="{FF2B5EF4-FFF2-40B4-BE49-F238E27FC236}">
                <a16:creationId xmlns:a16="http://schemas.microsoft.com/office/drawing/2014/main" id="{D0F15C86-2BE4-DF46-883D-1A499451924A}"/>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198415592"/>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1 - gradien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A787BDE-83D1-3544-AC4E-1CFD5F6025F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 y="-5693"/>
            <a:ext cx="12202121" cy="6863693"/>
          </a:xfrm>
          <a:prstGeom prst="rect">
            <a:avLst/>
          </a:prstGeom>
        </p:spPr>
      </p:pic>
      <p:pic>
        <p:nvPicPr>
          <p:cNvPr id="8" name="Picture 7">
            <a:extLst>
              <a:ext uri="{FF2B5EF4-FFF2-40B4-BE49-F238E27FC236}">
                <a16:creationId xmlns:a16="http://schemas.microsoft.com/office/drawing/2014/main" id="{6B63C380-E279-D44A-A6C8-6A5715D7BB4E}"/>
              </a:ext>
            </a:extLst>
          </p:cNvPr>
          <p:cNvPicPr>
            <a:picLocks/>
          </p:cNvPicPr>
          <p:nvPr userDrawn="1"/>
        </p:nvPicPr>
        <p:blipFill>
          <a:blip r:embed="rId3" cstate="screen">
            <a:extLst>
              <a:ext uri="{28A0092B-C50C-407E-A947-70E740481C1C}">
                <a14:useLocalDpi xmlns:a14="http://schemas.microsoft.com/office/drawing/2010/main"/>
              </a:ext>
            </a:extLst>
          </a:blip>
          <a:srcRect t="800" b="800"/>
          <a:stretch/>
        </p:blipFill>
        <p:spPr>
          <a:xfrm>
            <a:off x="0" y="0"/>
            <a:ext cx="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a:t>© 2022 Cognizant</a:t>
            </a:r>
            <a:endParaRPr lang="en-US" dirty="0"/>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dirty="0"/>
          </a:p>
        </p:txBody>
      </p:sp>
      <p:sp>
        <p:nvSpPr>
          <p:cNvPr id="12" name="Title 1">
            <a:extLst>
              <a:ext uri="{FF2B5EF4-FFF2-40B4-BE49-F238E27FC236}">
                <a16:creationId xmlns:a16="http://schemas.microsoft.com/office/drawing/2014/main" id="{2A919A3B-0146-574E-8595-5525F87CFBCD}"/>
              </a:ext>
            </a:extLst>
          </p:cNvPr>
          <p:cNvSpPr>
            <a:spLocks noGrp="1"/>
          </p:cNvSpPr>
          <p:nvPr>
            <p:ph type="ctrTitle" hasCustomPrompt="1"/>
          </p:nvPr>
        </p:nvSpPr>
        <p:spPr>
          <a:xfrm>
            <a:off x="1042416" y="2036802"/>
            <a:ext cx="9381744" cy="1107996"/>
          </a:xfrm>
        </p:spPr>
        <p:txBody>
          <a:bodyPr anchor="ctr" anchorCtr="0"/>
          <a:lstStyle>
            <a:lvl1pPr algn="l">
              <a:defRPr sz="3600" b="1">
                <a:solidFill>
                  <a:schemeClr val="bg1"/>
                </a:solidFill>
              </a:defRPr>
            </a:lvl1pPr>
          </a:lstStyle>
          <a:p>
            <a:r>
              <a:rPr lang="en-US" dirty="0"/>
              <a:t>Click to edit Master title style, copy can go here on one or two lines</a:t>
            </a:r>
          </a:p>
        </p:txBody>
      </p:sp>
      <p:pic>
        <p:nvPicPr>
          <p:cNvPr id="9" name="Picture 5">
            <a:extLst>
              <a:ext uri="{FF2B5EF4-FFF2-40B4-BE49-F238E27FC236}">
                <a16:creationId xmlns:a16="http://schemas.microsoft.com/office/drawing/2014/main" id="{62FFB9D1-0873-894C-8D31-DBAD9B4DD029}"/>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355213576"/>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8E9D72-856B-46EE-8BDE-CBBAC28AAF7F}"/>
              </a:ext>
            </a:extLst>
          </p:cNvPr>
          <p:cNvSpPr>
            <a:spLocks noGrp="1"/>
          </p:cNvSpPr>
          <p:nvPr>
            <p:ph type="title"/>
          </p:nvPr>
        </p:nvSpPr>
        <p:spPr>
          <a:xfrm>
            <a:off x="457199" y="557784"/>
            <a:ext cx="10808209" cy="369332"/>
          </a:xfrm>
          <a:prstGeom prst="rect">
            <a:avLst/>
          </a:prstGeom>
        </p:spPr>
        <p:txBody>
          <a:bodyPr vert="horz" wrap="square" lIns="0" tIns="0" rIns="0" bIns="0" rtlCol="0" anchor="t" anchorCtr="0">
            <a:sp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C353AE5-6B0E-4902-862A-00CC79737962}"/>
              </a:ext>
            </a:extLst>
          </p:cNvPr>
          <p:cNvSpPr>
            <a:spLocks noGrp="1"/>
          </p:cNvSpPr>
          <p:nvPr>
            <p:ph type="body" idx="1"/>
          </p:nvPr>
        </p:nvSpPr>
        <p:spPr>
          <a:xfrm>
            <a:off x="457199" y="1526723"/>
            <a:ext cx="10808209" cy="4137308"/>
          </a:xfrm>
          <a:prstGeom prst="rect">
            <a:avLst/>
          </a:prstGeom>
        </p:spPr>
        <p:txBody>
          <a:bodyPr vert="horz" wrap="square" lIns="0" tIns="0" rIns="0" bIns="0" rtlCol="0">
            <a:no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C0715BBF-C237-4C9F-A0A0-755261F5952F}"/>
              </a:ext>
            </a:extLst>
          </p:cNvPr>
          <p:cNvSpPr>
            <a:spLocks noGrp="1"/>
          </p:cNvSpPr>
          <p:nvPr>
            <p:ph type="ftr" sz="quarter" idx="3"/>
          </p:nvPr>
        </p:nvSpPr>
        <p:spPr>
          <a:xfrm>
            <a:off x="1042416" y="6325193"/>
            <a:ext cx="1198179" cy="303572"/>
          </a:xfrm>
          <a:prstGeom prst="rect">
            <a:avLst/>
          </a:prstGeom>
        </p:spPr>
        <p:txBody>
          <a:bodyPr vert="horz" wrap="none" lIns="0" tIns="0" rIns="0" bIns="0" rtlCol="0" anchor="b" anchorCtr="0"/>
          <a:lstStyle>
            <a:lvl1pPr algn="l">
              <a:defRPr sz="700">
                <a:solidFill>
                  <a:schemeClr val="tx1"/>
                </a:solidFill>
              </a:defRPr>
            </a:lvl1pPr>
          </a:lstStyle>
          <a:p>
            <a:r>
              <a:rPr lang="en-US" dirty="0"/>
              <a:t>© 2022 Cognizant</a:t>
            </a:r>
          </a:p>
        </p:txBody>
      </p:sp>
      <p:sp>
        <p:nvSpPr>
          <p:cNvPr id="6" name="Slide Number Placeholder 5">
            <a:extLst>
              <a:ext uri="{FF2B5EF4-FFF2-40B4-BE49-F238E27FC236}">
                <a16:creationId xmlns:a16="http://schemas.microsoft.com/office/drawing/2014/main" id="{84AF048F-36A8-491A-8564-2DB36D67BC49}"/>
              </a:ext>
            </a:extLst>
          </p:cNvPr>
          <p:cNvSpPr>
            <a:spLocks noGrp="1"/>
          </p:cNvSpPr>
          <p:nvPr>
            <p:ph type="sldNum" sz="quarter" idx="4"/>
          </p:nvPr>
        </p:nvSpPr>
        <p:spPr>
          <a:xfrm>
            <a:off x="457199" y="6325299"/>
            <a:ext cx="352097" cy="304100"/>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Tree>
    <p:extLst>
      <p:ext uri="{BB962C8B-B14F-4D97-AF65-F5344CB8AC3E}">
        <p14:creationId xmlns:p14="http://schemas.microsoft.com/office/powerpoint/2010/main" val="216168790"/>
      </p:ext>
    </p:extLst>
  </p:cSld>
  <p:clrMap bg1="lt1" tx1="dk1" bg2="lt2" tx2="dk2" accent1="accent1" accent2="accent2" accent3="accent3" accent4="accent4" accent5="accent5" accent6="accent6" hlink="hlink" folHlink="folHlink"/>
  <p:sldLayoutIdLst>
    <p:sldLayoutId id="2147483811" r:id="rId1"/>
    <p:sldLayoutId id="2147483691" r:id="rId2"/>
    <p:sldLayoutId id="2147483814" r:id="rId3"/>
    <p:sldLayoutId id="2147483815" r:id="rId4"/>
    <p:sldLayoutId id="2147483729" r:id="rId5"/>
    <p:sldLayoutId id="2147483773" r:id="rId6"/>
    <p:sldLayoutId id="2147483665" r:id="rId7"/>
    <p:sldLayoutId id="2147483798" r:id="rId8"/>
    <p:sldLayoutId id="2147483799" r:id="rId9"/>
    <p:sldLayoutId id="2147483663" r:id="rId10"/>
    <p:sldLayoutId id="2147483806" r:id="rId11"/>
    <p:sldLayoutId id="2147483807" r:id="rId12"/>
    <p:sldLayoutId id="2147483816" r:id="rId13"/>
    <p:sldLayoutId id="2147483817" r:id="rId14"/>
    <p:sldLayoutId id="2147483818" r:id="rId15"/>
    <p:sldLayoutId id="2147483808" r:id="rId16"/>
    <p:sldLayoutId id="2147483809" r:id="rId17"/>
    <p:sldLayoutId id="2147483775" r:id="rId18"/>
    <p:sldLayoutId id="2147483781" r:id="rId19"/>
    <p:sldLayoutId id="2147483776" r:id="rId20"/>
    <p:sldLayoutId id="2147483740" r:id="rId21"/>
    <p:sldLayoutId id="2147483734" r:id="rId22"/>
    <p:sldLayoutId id="2147483783" r:id="rId23"/>
    <p:sldLayoutId id="2147483733" r:id="rId24"/>
    <p:sldLayoutId id="2147483772" r:id="rId25"/>
    <p:sldLayoutId id="2147483726" r:id="rId26"/>
    <p:sldLayoutId id="2147483796" r:id="rId27"/>
    <p:sldLayoutId id="2147483797" r:id="rId28"/>
    <p:sldLayoutId id="2147483795" r:id="rId29"/>
  </p:sldLayoutIdLst>
  <p:hf hdr="0" dt="0"/>
  <p:txStyles>
    <p:titleStyle>
      <a:lvl1pPr algn="l" defTabSz="914400" rtl="0" eaLnBrk="1" latinLnBrk="0" hangingPunct="1">
        <a:lnSpc>
          <a:spcPct val="100000"/>
        </a:lnSpc>
        <a:spcBef>
          <a:spcPct val="0"/>
        </a:spcBef>
        <a:buNone/>
        <a:defRPr sz="2400" b="1"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tabLst/>
        <a:defRPr sz="1600" kern="1200">
          <a:solidFill>
            <a:schemeClr val="tx1"/>
          </a:solidFill>
          <a:latin typeface="+mn-lt"/>
          <a:ea typeface="+mn-ea"/>
          <a:cs typeface="+mn-cs"/>
        </a:defRPr>
      </a:lvl1pPr>
      <a:lvl2pPr marL="579438" indent="-230188" algn="l" defTabSz="914400" rtl="0" eaLnBrk="1" latinLnBrk="0" hangingPunct="1">
        <a:lnSpc>
          <a:spcPct val="100000"/>
        </a:lnSpc>
        <a:spcBef>
          <a:spcPts val="500"/>
        </a:spcBef>
        <a:buFont typeface="Arial" panose="020B0604020202020204" pitchFamily="34" charset="0"/>
        <a:buChar char="•"/>
        <a:tabLst/>
        <a:defRPr sz="1600" kern="1200">
          <a:solidFill>
            <a:schemeClr val="tx1"/>
          </a:solidFill>
          <a:latin typeface="+mn-lt"/>
          <a:ea typeface="+mn-ea"/>
          <a:cs typeface="+mn-cs"/>
        </a:defRPr>
      </a:lvl2pPr>
      <a:lvl3pPr marL="865188" indent="-230188" algn="l" defTabSz="914400" rtl="0" eaLnBrk="1" latinLnBrk="0" hangingPunct="1">
        <a:lnSpc>
          <a:spcPct val="100000"/>
        </a:lnSpc>
        <a:spcBef>
          <a:spcPts val="500"/>
        </a:spcBef>
        <a:buFont typeface="Cambria" panose="02040503050406030204" pitchFamily="18" charset="0"/>
        <a:buChar char="⎻"/>
        <a:tabLst/>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392" userDrawn="1">
          <p15:clr>
            <a:srgbClr val="F26B43"/>
          </p15:clr>
        </p15:guide>
        <p15:guide id="2" pos="285" userDrawn="1">
          <p15:clr>
            <a:srgbClr val="F26B43"/>
          </p15:clr>
        </p15:guide>
        <p15:guide id="3" orient="horz" pos="3943">
          <p15:clr>
            <a:srgbClr val="F26B43"/>
          </p15:clr>
        </p15:guide>
        <p15:guide id="4" orient="horz" pos="288" userDrawn="1">
          <p15:clr>
            <a:srgbClr val="F26B43"/>
          </p15:clr>
        </p15:guide>
        <p15:guide id="5" orient="horz" pos="416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31.png"/><Relationship Id="rId13" Type="http://schemas.openxmlformats.org/officeDocument/2006/relationships/image" Target="../media/image36.png"/><Relationship Id="rId3" Type="http://schemas.openxmlformats.org/officeDocument/2006/relationships/image" Target="../media/image26.png"/><Relationship Id="rId7" Type="http://schemas.openxmlformats.org/officeDocument/2006/relationships/image" Target="../media/image30.png"/><Relationship Id="rId12" Type="http://schemas.openxmlformats.org/officeDocument/2006/relationships/image" Target="../media/image35.png"/><Relationship Id="rId2" Type="http://schemas.openxmlformats.org/officeDocument/2006/relationships/image" Target="../media/image25.png"/><Relationship Id="rId1" Type="http://schemas.openxmlformats.org/officeDocument/2006/relationships/slideLayout" Target="../slideLayouts/slideLayout20.xml"/><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Footer Placeholder 4">
            <a:extLst>
              <a:ext uri="{FF2B5EF4-FFF2-40B4-BE49-F238E27FC236}">
                <a16:creationId xmlns:a16="http://schemas.microsoft.com/office/drawing/2014/main" id="{D4BC032C-3692-40BF-B819-DE7B7464DBD2}"/>
              </a:ext>
            </a:extLst>
          </p:cNvPr>
          <p:cNvSpPr>
            <a:spLocks noGrp="1"/>
          </p:cNvSpPr>
          <p:nvPr>
            <p:ph type="ftr" sz="quarter" idx="3"/>
          </p:nvPr>
        </p:nvSpPr>
        <p:spPr>
          <a:xfrm>
            <a:off x="1042416" y="6438349"/>
            <a:ext cx="1198179" cy="190416"/>
          </a:xfrm>
        </p:spPr>
        <p:txBody>
          <a:bodyPr/>
          <a:lstStyle/>
          <a:p>
            <a:r>
              <a:rPr lang="en-US"/>
              <a:t>© 2022 Cognizant</a:t>
            </a:r>
            <a:endParaRPr lang="en-US" dirty="0"/>
          </a:p>
        </p:txBody>
      </p:sp>
      <p:sp>
        <p:nvSpPr>
          <p:cNvPr id="36" name="Title 1">
            <a:extLst>
              <a:ext uri="{FF2B5EF4-FFF2-40B4-BE49-F238E27FC236}">
                <a16:creationId xmlns:a16="http://schemas.microsoft.com/office/drawing/2014/main" id="{07439382-5240-4590-9D85-FC461E6A3AC4}"/>
              </a:ext>
            </a:extLst>
          </p:cNvPr>
          <p:cNvSpPr txBox="1">
            <a:spLocks/>
          </p:cNvSpPr>
          <p:nvPr/>
        </p:nvSpPr>
        <p:spPr>
          <a:xfrm>
            <a:off x="405816" y="107442"/>
            <a:ext cx="10894529" cy="414766"/>
          </a:xfrm>
          <a:prstGeom prst="rect">
            <a:avLst/>
          </a:prstGeom>
        </p:spPr>
        <p:txBody>
          <a:bodyPr>
            <a:normAutofit fontScale="6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t>JMeter Performance Testing</a:t>
            </a:r>
            <a:endParaRPr lang="en-US" dirty="0"/>
          </a:p>
        </p:txBody>
      </p:sp>
      <p:sp>
        <p:nvSpPr>
          <p:cNvPr id="37" name="Rectangle 36">
            <a:extLst>
              <a:ext uri="{FF2B5EF4-FFF2-40B4-BE49-F238E27FC236}">
                <a16:creationId xmlns:a16="http://schemas.microsoft.com/office/drawing/2014/main" id="{E1F23994-A09D-4089-A5F6-A0B886BD50F8}"/>
              </a:ext>
            </a:extLst>
          </p:cNvPr>
          <p:cNvSpPr/>
          <p:nvPr/>
        </p:nvSpPr>
        <p:spPr>
          <a:xfrm>
            <a:off x="405816" y="647016"/>
            <a:ext cx="10471450" cy="738664"/>
          </a:xfrm>
          <a:prstGeom prst="rect">
            <a:avLst/>
          </a:prstGeom>
        </p:spPr>
        <p:txBody>
          <a:bodyPr wrap="square">
            <a:spAutoFit/>
          </a:bodyPr>
          <a:lstStyle/>
          <a:p>
            <a:pPr algn="just"/>
            <a:r>
              <a:rPr lang="en-US" sz="1400" dirty="0">
                <a:solidFill>
                  <a:prstClr val="black"/>
                </a:solidFill>
              </a:rPr>
              <a:t>In UPS, most of the projects use Load Runner for Performance testing which is a license based tool. To eliminate the license cost and to continue the Performance testing across platforms, JMeter is implemented to address various performance testing needs as it is highly extensible and flexible.</a:t>
            </a:r>
          </a:p>
        </p:txBody>
      </p:sp>
      <p:pic>
        <p:nvPicPr>
          <p:cNvPr id="38" name="Picture 37">
            <a:extLst>
              <a:ext uri="{FF2B5EF4-FFF2-40B4-BE49-F238E27FC236}">
                <a16:creationId xmlns:a16="http://schemas.microsoft.com/office/drawing/2014/main" id="{9CBEC831-FE73-4B63-98BD-700F7D07F50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20996"/>
          <a:stretch/>
        </p:blipFill>
        <p:spPr>
          <a:xfrm>
            <a:off x="11414370" y="2418879"/>
            <a:ext cx="777630" cy="980699"/>
          </a:xfrm>
          <a:prstGeom prst="rect">
            <a:avLst/>
          </a:prstGeom>
        </p:spPr>
      </p:pic>
      <p:sp>
        <p:nvSpPr>
          <p:cNvPr id="39" name="TextBox 38">
            <a:extLst>
              <a:ext uri="{FF2B5EF4-FFF2-40B4-BE49-F238E27FC236}">
                <a16:creationId xmlns:a16="http://schemas.microsoft.com/office/drawing/2014/main" id="{53C93103-2D3E-4B9C-BF6B-EA7C46113C98}"/>
              </a:ext>
            </a:extLst>
          </p:cNvPr>
          <p:cNvSpPr txBox="1"/>
          <p:nvPr/>
        </p:nvSpPr>
        <p:spPr>
          <a:xfrm>
            <a:off x="7555270" y="2414759"/>
            <a:ext cx="2663423" cy="369332"/>
          </a:xfrm>
          <a:prstGeom prst="rect">
            <a:avLst/>
          </a:prstGeom>
        </p:spPr>
        <p:txBody>
          <a:bodyPr wrap="square" lIns="84909" rIns="84909">
            <a:spAutoFit/>
          </a:bodyPr>
          <a:lstStyle>
            <a:defPPr>
              <a:defRPr lang="en-US"/>
            </a:defPPr>
            <a:lvl1pPr lvl="0">
              <a:defRPr sz="2400" spc="-150">
                <a:solidFill>
                  <a:schemeClr val="accent2">
                    <a:lumMod val="75000"/>
                  </a:schemeClr>
                </a:solidFill>
                <a:latin typeface="Arial Rounded MT Bold" panose="020F0704030504030204" pitchFamily="34" charset="0"/>
              </a:defRPr>
            </a:lvl1pPr>
          </a:lstStyle>
          <a:p>
            <a:pPr lvl="0" algn="ctr">
              <a:defRPr/>
            </a:pPr>
            <a:r>
              <a:rPr lang="en-US" sz="1800" kern="0" spc="0" dirty="0">
                <a:solidFill>
                  <a:srgbClr val="ED7D31">
                    <a:lumMod val="75000"/>
                  </a:srgbClr>
                </a:solidFill>
              </a:rPr>
              <a:t>BUSINESS BENEFITS</a:t>
            </a:r>
            <a:endParaRPr kumimoji="0" lang="en-US" sz="1800" b="0" i="0" u="none" strike="noStrike" kern="0" cap="none" spc="0" normalizeH="0" baseline="0" noProof="0" dirty="0">
              <a:ln>
                <a:noFill/>
              </a:ln>
              <a:solidFill>
                <a:srgbClr val="ED7D31">
                  <a:lumMod val="75000"/>
                </a:srgbClr>
              </a:solidFill>
              <a:effectLst/>
              <a:uLnTx/>
              <a:uFillTx/>
            </a:endParaRPr>
          </a:p>
        </p:txBody>
      </p:sp>
      <p:pic>
        <p:nvPicPr>
          <p:cNvPr id="40" name="Picture 39">
            <a:extLst>
              <a:ext uri="{FF2B5EF4-FFF2-40B4-BE49-F238E27FC236}">
                <a16:creationId xmlns:a16="http://schemas.microsoft.com/office/drawing/2014/main" id="{1B5A7333-74B8-42F0-AE2E-05CA07EE2C20}"/>
              </a:ext>
            </a:extLst>
          </p:cNvPr>
          <p:cNvPicPr>
            <a:picLocks noChangeAspect="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102139" y="4578783"/>
            <a:ext cx="917601" cy="917601"/>
          </a:xfrm>
          <a:prstGeom prst="rect">
            <a:avLst/>
          </a:prstGeom>
        </p:spPr>
      </p:pic>
      <p:grpSp>
        <p:nvGrpSpPr>
          <p:cNvPr id="41" name="Group 40">
            <a:extLst>
              <a:ext uri="{FF2B5EF4-FFF2-40B4-BE49-F238E27FC236}">
                <a16:creationId xmlns:a16="http://schemas.microsoft.com/office/drawing/2014/main" id="{D0F94C41-32F7-423C-8A12-3B0918536C0A}"/>
              </a:ext>
            </a:extLst>
          </p:cNvPr>
          <p:cNvGrpSpPr/>
          <p:nvPr/>
        </p:nvGrpSpPr>
        <p:grpSpPr>
          <a:xfrm>
            <a:off x="14116" y="5864047"/>
            <a:ext cx="6224449" cy="457200"/>
            <a:chOff x="14116" y="5864047"/>
            <a:chExt cx="6224449" cy="457200"/>
          </a:xfrm>
        </p:grpSpPr>
        <p:sp>
          <p:nvSpPr>
            <p:cNvPr id="42" name="TextBox 41">
              <a:extLst>
                <a:ext uri="{FF2B5EF4-FFF2-40B4-BE49-F238E27FC236}">
                  <a16:creationId xmlns:a16="http://schemas.microsoft.com/office/drawing/2014/main" id="{99DAF2C7-5D3E-4774-9C78-13455F1D1423}"/>
                </a:ext>
              </a:extLst>
            </p:cNvPr>
            <p:cNvSpPr txBox="1"/>
            <p:nvPr/>
          </p:nvSpPr>
          <p:spPr>
            <a:xfrm>
              <a:off x="14116" y="5938759"/>
              <a:ext cx="2892045" cy="307777"/>
            </a:xfrm>
            <a:prstGeom prst="rect">
              <a:avLst/>
            </a:prstGeom>
          </p:spPr>
          <p:txBody>
            <a:bodyPr wrap="square" lIns="84909" rIns="84909">
              <a:spAutoFit/>
            </a:bodyPr>
            <a:lstStyle>
              <a:defPPr>
                <a:defRPr lang="en-US"/>
              </a:defPPr>
              <a:lvl1pPr lvl="0" algn="ctr">
                <a:defRPr kern="0" spc="0">
                  <a:solidFill>
                    <a:srgbClr val="ED7D31">
                      <a:lumMod val="75000"/>
                    </a:srgbClr>
                  </a:solidFill>
                  <a:latin typeface="Arial Rounded MT Bold" panose="020F0704030504030204" pitchFamily="34" charset="0"/>
                </a:defRPr>
              </a:lvl1pPr>
            </a:lstStyle>
            <a:p>
              <a:r>
                <a:rPr lang="en-US" sz="1400" dirty="0"/>
                <a:t>PROJECTS IMPLEMENTED</a:t>
              </a:r>
            </a:p>
          </p:txBody>
        </p:sp>
        <p:sp>
          <p:nvSpPr>
            <p:cNvPr id="43" name="TextBox 42">
              <a:extLst>
                <a:ext uri="{FF2B5EF4-FFF2-40B4-BE49-F238E27FC236}">
                  <a16:creationId xmlns:a16="http://schemas.microsoft.com/office/drawing/2014/main" id="{EE435098-F203-4BB3-9CCA-17C58739BC1E}"/>
                </a:ext>
              </a:extLst>
            </p:cNvPr>
            <p:cNvSpPr txBox="1"/>
            <p:nvPr/>
          </p:nvSpPr>
          <p:spPr>
            <a:xfrm>
              <a:off x="2892686" y="5864047"/>
              <a:ext cx="3345879" cy="457200"/>
            </a:xfrm>
            <a:prstGeom prst="rect">
              <a:avLst/>
            </a:prstGeom>
            <a:noFill/>
          </p:spPr>
          <p:txBody>
            <a:bodyPr wrap="square" lIns="84909" tIns="42452" rIns="84909" bIns="42452" numCol="3" rtlCol="0" anchor="ctr">
              <a:spAutoFit/>
            </a:bodyPr>
            <a:lstStyle>
              <a:defPPr>
                <a:defRPr lang="en-US"/>
              </a:defPPr>
              <a:lvl1pPr marL="285750" indent="-285750" algn="just" defTabSz="914400">
                <a:buFont typeface="Arial" panose="020B0604020202020204" pitchFamily="34" charset="0"/>
                <a:buChar char="•"/>
                <a:defRPr sz="1400" kern="0">
                  <a:solidFill>
                    <a:schemeClr val="bg2">
                      <a:lumMod val="10000"/>
                    </a:schemeClr>
                  </a:solidFill>
                  <a:latin typeface="Candara" panose="020E0502030303020204" pitchFamily="34" charset="0"/>
                  <a:ea typeface="ＭＳ Ｐゴシック" charset="-128"/>
                  <a:cs typeface="Segoe UI" panose="020B0502040204020203" pitchFamily="34" charset="0"/>
                </a:defRPr>
              </a:lvl1pPr>
            </a:lstStyle>
            <a:p>
              <a:pPr algn="l" defTabSz="914426" eaLnBrk="0" fontAlgn="base" hangingPunct="0">
                <a:spcBef>
                  <a:spcPct val="0"/>
                </a:spcBef>
                <a:spcAft>
                  <a:spcPts val="300"/>
                </a:spcAft>
                <a:defRPr/>
              </a:pPr>
              <a:r>
                <a:rPr lang="en-US" sz="1600" b="1" dirty="0">
                  <a:solidFill>
                    <a:prstClr val="black"/>
                  </a:solidFill>
                  <a:latin typeface="Calibri" panose="020F0502020204030204" pitchFamily="34" charset="0"/>
                  <a:ea typeface="Verdana" pitchFamily="34" charset="0"/>
                  <a:cs typeface="Verdana" pitchFamily="34" charset="0"/>
                </a:rPr>
                <a:t>UCP</a:t>
              </a:r>
            </a:p>
            <a:p>
              <a:pPr algn="l" defTabSz="914426" eaLnBrk="0" fontAlgn="base" hangingPunct="0">
                <a:spcBef>
                  <a:spcPct val="0"/>
                </a:spcBef>
                <a:spcAft>
                  <a:spcPts val="300"/>
                </a:spcAft>
                <a:defRPr/>
              </a:pPr>
              <a:r>
                <a:rPr lang="en-US" sz="1600" b="1" dirty="0">
                  <a:solidFill>
                    <a:prstClr val="black"/>
                  </a:solidFill>
                  <a:latin typeface="Calibri" panose="020F0502020204030204" pitchFamily="34" charset="0"/>
                  <a:ea typeface="Verdana" pitchFamily="34" charset="0"/>
                  <a:cs typeface="Verdana" pitchFamily="34" charset="0"/>
                </a:rPr>
                <a:t>OPSYS</a:t>
              </a:r>
            </a:p>
            <a:p>
              <a:pPr algn="l" defTabSz="914426" eaLnBrk="0" fontAlgn="base" hangingPunct="0">
                <a:spcBef>
                  <a:spcPct val="0"/>
                </a:spcBef>
                <a:spcAft>
                  <a:spcPts val="300"/>
                </a:spcAft>
                <a:defRPr/>
              </a:pPr>
              <a:r>
                <a:rPr lang="en-US" sz="1600" b="1" dirty="0">
                  <a:solidFill>
                    <a:prstClr val="black"/>
                  </a:solidFill>
                  <a:latin typeface="Calibri" panose="020F0502020204030204" pitchFamily="34" charset="0"/>
                  <a:ea typeface="Verdana" pitchFamily="34" charset="0"/>
                  <a:cs typeface="Verdana" pitchFamily="34" charset="0"/>
                </a:rPr>
                <a:t>BDM</a:t>
              </a:r>
              <a:endParaRPr lang="en-US" sz="1600" b="1" kern="1200" dirty="0">
                <a:solidFill>
                  <a:prstClr val="black"/>
                </a:solidFill>
                <a:latin typeface="Corbel" panose="020B0503020204020204" pitchFamily="34" charset="0"/>
                <a:cs typeface="Calibri" panose="020F0502020204030204" pitchFamily="34" charset="0"/>
              </a:endParaRPr>
            </a:p>
          </p:txBody>
        </p:sp>
      </p:grpSp>
      <p:sp>
        <p:nvSpPr>
          <p:cNvPr id="44" name="Rectangle 43">
            <a:extLst>
              <a:ext uri="{FF2B5EF4-FFF2-40B4-BE49-F238E27FC236}">
                <a16:creationId xmlns:a16="http://schemas.microsoft.com/office/drawing/2014/main" id="{57B70F56-DB35-4948-9C59-2AC986FE9218}"/>
              </a:ext>
            </a:extLst>
          </p:cNvPr>
          <p:cNvSpPr/>
          <p:nvPr/>
        </p:nvSpPr>
        <p:spPr>
          <a:xfrm>
            <a:off x="6318711" y="2276604"/>
            <a:ext cx="1127675" cy="3629141"/>
          </a:xfrm>
          <a:prstGeom prst="rect">
            <a:avLst/>
          </a:prstGeom>
          <a:solidFill>
            <a:srgbClr val="FFD96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5" name="Picture 44" descr="People Group Leader · Free vector graphic on Pixabay">
            <a:extLst>
              <a:ext uri="{FF2B5EF4-FFF2-40B4-BE49-F238E27FC236}">
                <a16:creationId xmlns:a16="http://schemas.microsoft.com/office/drawing/2014/main" id="{6355D05D-D117-49C9-8771-239A9D4CC6C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88436" y="4573531"/>
            <a:ext cx="534614" cy="715801"/>
          </a:xfrm>
          <a:prstGeom prst="rect">
            <a:avLst/>
          </a:prstGeom>
        </p:spPr>
      </p:pic>
      <p:sp>
        <p:nvSpPr>
          <p:cNvPr id="46" name="TextBox 45">
            <a:extLst>
              <a:ext uri="{FF2B5EF4-FFF2-40B4-BE49-F238E27FC236}">
                <a16:creationId xmlns:a16="http://schemas.microsoft.com/office/drawing/2014/main" id="{F131F1BF-DC15-4B00-B7D5-52419DB72535}"/>
              </a:ext>
            </a:extLst>
          </p:cNvPr>
          <p:cNvSpPr txBox="1"/>
          <p:nvPr/>
        </p:nvSpPr>
        <p:spPr>
          <a:xfrm>
            <a:off x="6208957" y="5290152"/>
            <a:ext cx="1347181" cy="424287"/>
          </a:xfrm>
          <a:prstGeom prst="rect">
            <a:avLst/>
          </a:prstGeom>
          <a:noFill/>
        </p:spPr>
        <p:txBody>
          <a:bodyPr wrap="square" lIns="84909" tIns="42452" rIns="84909" bIns="42452" rtlCol="0">
            <a:spAutoFit/>
          </a:bodyPr>
          <a:lstStyle>
            <a:defPPr>
              <a:defRPr lang="en-US"/>
            </a:defPPr>
            <a:lvl1pPr marL="285750" indent="-285750" algn="just" defTabSz="914400">
              <a:buFont typeface="Arial" panose="020B0604020202020204" pitchFamily="34" charset="0"/>
              <a:buChar char="•"/>
              <a:defRPr sz="1400" kern="0">
                <a:solidFill>
                  <a:schemeClr val="bg2">
                    <a:lumMod val="10000"/>
                  </a:schemeClr>
                </a:solidFill>
                <a:latin typeface="Candara" panose="020E0502030303020204" pitchFamily="34" charset="0"/>
                <a:ea typeface="ＭＳ Ｐゴシック" charset="-128"/>
                <a:cs typeface="Segoe UI" panose="020B0502040204020203" pitchFamily="34" charset="0"/>
              </a:defRPr>
            </a:lvl1pPr>
          </a:lstStyle>
          <a:p>
            <a:pPr marL="0" indent="0" algn="ctr" defTabSz="914426" eaLnBrk="0" fontAlgn="base" hangingPunct="0">
              <a:spcBef>
                <a:spcPct val="0"/>
              </a:spcBef>
              <a:spcAft>
                <a:spcPts val="300"/>
              </a:spcAft>
              <a:buFont typeface="Arial" panose="020B0604020202020204" pitchFamily="34" charset="0"/>
              <a:buNone/>
              <a:defRPr/>
            </a:pPr>
            <a:r>
              <a:rPr lang="en-US" sz="1100" b="1" kern="1200" dirty="0">
                <a:solidFill>
                  <a:prstClr val="black"/>
                </a:solidFill>
                <a:latin typeface="Corbel" panose="020B0503020204020204" pitchFamily="34" charset="0"/>
                <a:cs typeface="Calibri" panose="020F0502020204030204" pitchFamily="34" charset="0"/>
              </a:rPr>
              <a:t>Wide community support</a:t>
            </a:r>
          </a:p>
        </p:txBody>
      </p:sp>
      <p:sp>
        <p:nvSpPr>
          <p:cNvPr id="47" name="TextBox 46">
            <a:extLst>
              <a:ext uri="{FF2B5EF4-FFF2-40B4-BE49-F238E27FC236}">
                <a16:creationId xmlns:a16="http://schemas.microsoft.com/office/drawing/2014/main" id="{B8B80B77-5189-48BB-9566-96DACCF985C8}"/>
              </a:ext>
            </a:extLst>
          </p:cNvPr>
          <p:cNvSpPr txBox="1"/>
          <p:nvPr/>
        </p:nvSpPr>
        <p:spPr>
          <a:xfrm>
            <a:off x="6252063" y="4149530"/>
            <a:ext cx="1260993" cy="255010"/>
          </a:xfrm>
          <a:prstGeom prst="rect">
            <a:avLst/>
          </a:prstGeom>
          <a:noFill/>
        </p:spPr>
        <p:txBody>
          <a:bodyPr wrap="square" lIns="84909" tIns="42452" rIns="84909" bIns="42452" rtlCol="0">
            <a:spAutoFit/>
          </a:bodyPr>
          <a:lstStyle>
            <a:defPPr>
              <a:defRPr lang="en-US"/>
            </a:defPPr>
            <a:lvl1pPr marL="285750" indent="-285750" algn="just" defTabSz="914400">
              <a:buFont typeface="Arial" panose="020B0604020202020204" pitchFamily="34" charset="0"/>
              <a:buChar char="•"/>
              <a:defRPr sz="1400" kern="0">
                <a:solidFill>
                  <a:schemeClr val="bg2">
                    <a:lumMod val="10000"/>
                  </a:schemeClr>
                </a:solidFill>
                <a:latin typeface="Candara" panose="020E0502030303020204" pitchFamily="34" charset="0"/>
                <a:ea typeface="ＭＳ Ｐゴシック" charset="-128"/>
                <a:cs typeface="Segoe UI" panose="020B0502040204020203" pitchFamily="34" charset="0"/>
              </a:defRPr>
            </a:lvl1pPr>
          </a:lstStyle>
          <a:p>
            <a:pPr marL="0" indent="0" algn="ctr" defTabSz="914426" eaLnBrk="0" fontAlgn="base" hangingPunct="0">
              <a:spcBef>
                <a:spcPct val="0"/>
              </a:spcBef>
              <a:spcAft>
                <a:spcPts val="300"/>
              </a:spcAft>
              <a:buFont typeface="Arial" panose="020B0604020202020204" pitchFamily="34" charset="0"/>
              <a:buNone/>
              <a:defRPr/>
            </a:pPr>
            <a:r>
              <a:rPr lang="en-US" sz="1100" b="1" kern="1200" dirty="0">
                <a:solidFill>
                  <a:prstClr val="black"/>
                </a:solidFill>
                <a:latin typeface="+mn-lt"/>
                <a:cs typeface="Calibri" panose="020F0502020204030204" pitchFamily="34" charset="0"/>
              </a:rPr>
              <a:t>Graphical Reports</a:t>
            </a:r>
          </a:p>
        </p:txBody>
      </p:sp>
      <p:sp>
        <p:nvSpPr>
          <p:cNvPr id="49" name="TextBox 48">
            <a:extLst>
              <a:ext uri="{FF2B5EF4-FFF2-40B4-BE49-F238E27FC236}">
                <a16:creationId xmlns:a16="http://schemas.microsoft.com/office/drawing/2014/main" id="{A6261D91-35A5-474D-AB8F-48CAFA1F043B}"/>
              </a:ext>
            </a:extLst>
          </p:cNvPr>
          <p:cNvSpPr txBox="1"/>
          <p:nvPr/>
        </p:nvSpPr>
        <p:spPr>
          <a:xfrm>
            <a:off x="7555270" y="2945175"/>
            <a:ext cx="3503448" cy="2055503"/>
          </a:xfrm>
          <a:prstGeom prst="rect">
            <a:avLst/>
          </a:prstGeom>
          <a:noFill/>
        </p:spPr>
        <p:txBody>
          <a:bodyPr wrap="square" lIns="84909" tIns="42452" rIns="84909" bIns="42452" rtlCol="0">
            <a:spAutoFit/>
          </a:bodyPr>
          <a:lstStyle>
            <a:defPPr>
              <a:defRPr lang="en-US"/>
            </a:defPPr>
            <a:lvl1pPr marL="285750" indent="-285750" algn="just" defTabSz="914400">
              <a:buFont typeface="Arial" panose="020B0604020202020204" pitchFamily="34" charset="0"/>
              <a:buChar char="•"/>
              <a:defRPr sz="1400" kern="0">
                <a:solidFill>
                  <a:schemeClr val="bg2">
                    <a:lumMod val="10000"/>
                  </a:schemeClr>
                </a:solidFill>
                <a:latin typeface="Candara" panose="020E0502030303020204" pitchFamily="34" charset="0"/>
                <a:ea typeface="ＭＳ Ｐゴシック" charset="-128"/>
                <a:cs typeface="Segoe UI" panose="020B0502040204020203" pitchFamily="34" charset="0"/>
              </a:defRPr>
            </a:lvl1pPr>
          </a:lstStyle>
          <a:p>
            <a:pPr marL="287338" indent="-287338" algn="l" defTabSz="914426" eaLnBrk="0" fontAlgn="base" hangingPunct="0">
              <a:spcBef>
                <a:spcPts val="600"/>
              </a:spcBef>
              <a:spcAft>
                <a:spcPts val="600"/>
              </a:spcAft>
              <a:tabLst>
                <a:tab pos="114300" algn="l"/>
              </a:tabLst>
              <a:defRPr/>
            </a:pPr>
            <a:r>
              <a:rPr lang="en-US" altLang="en-US" dirty="0">
                <a:solidFill>
                  <a:srgbClr val="E7E6E6">
                    <a:lumMod val="10000"/>
                  </a:srgbClr>
                </a:solidFill>
                <a:latin typeface="+mn-lt"/>
              </a:rPr>
              <a:t>Quick and easy identification of areas to be refactored</a:t>
            </a:r>
          </a:p>
          <a:p>
            <a:pPr marL="287338" indent="-287338" algn="l" defTabSz="914426" eaLnBrk="0" fontAlgn="base" hangingPunct="0">
              <a:spcBef>
                <a:spcPts val="600"/>
              </a:spcBef>
              <a:spcAft>
                <a:spcPts val="600"/>
              </a:spcAft>
              <a:tabLst>
                <a:tab pos="114300" algn="l"/>
              </a:tabLst>
              <a:defRPr/>
            </a:pPr>
            <a:r>
              <a:rPr lang="en-US" dirty="0">
                <a:solidFill>
                  <a:srgbClr val="E7E6E6">
                    <a:lumMod val="10000"/>
                  </a:srgbClr>
                </a:solidFill>
                <a:latin typeface="+mn-lt"/>
              </a:rPr>
              <a:t>Reduce the risk of performance bottle necks in production</a:t>
            </a:r>
          </a:p>
          <a:p>
            <a:pPr marL="287338" indent="-287338" algn="l" defTabSz="914426" eaLnBrk="0" fontAlgn="base" hangingPunct="0">
              <a:spcBef>
                <a:spcPts val="600"/>
              </a:spcBef>
              <a:spcAft>
                <a:spcPts val="600"/>
              </a:spcAft>
              <a:tabLst>
                <a:tab pos="114300" algn="l"/>
              </a:tabLst>
              <a:defRPr/>
            </a:pPr>
            <a:r>
              <a:rPr lang="en-US" dirty="0">
                <a:solidFill>
                  <a:srgbClr val="E7E6E6">
                    <a:lumMod val="10000"/>
                  </a:srgbClr>
                </a:solidFill>
                <a:latin typeface="+mn-lt"/>
              </a:rPr>
              <a:t>Elimination of data dependency</a:t>
            </a:r>
          </a:p>
          <a:p>
            <a:pPr marL="287338" indent="-287338" algn="l" defTabSz="914426" eaLnBrk="0" fontAlgn="base" hangingPunct="0">
              <a:spcBef>
                <a:spcPts val="600"/>
              </a:spcBef>
              <a:spcAft>
                <a:spcPts val="600"/>
              </a:spcAft>
              <a:tabLst>
                <a:tab pos="114300" algn="l"/>
              </a:tabLst>
              <a:defRPr/>
            </a:pPr>
            <a:r>
              <a:rPr lang="en-US" dirty="0">
                <a:solidFill>
                  <a:srgbClr val="E7E6E6">
                    <a:lumMod val="10000"/>
                  </a:srgbClr>
                </a:solidFill>
                <a:latin typeface="+mn-lt"/>
              </a:rPr>
              <a:t>Elimination of data dependency Easy Continuous Integration</a:t>
            </a:r>
          </a:p>
        </p:txBody>
      </p:sp>
      <p:sp>
        <p:nvSpPr>
          <p:cNvPr id="50" name="TextBox 49">
            <a:extLst>
              <a:ext uri="{FF2B5EF4-FFF2-40B4-BE49-F238E27FC236}">
                <a16:creationId xmlns:a16="http://schemas.microsoft.com/office/drawing/2014/main" id="{0281A6B2-BC5C-4D47-8B3C-7A3A08432A4F}"/>
              </a:ext>
            </a:extLst>
          </p:cNvPr>
          <p:cNvSpPr txBox="1"/>
          <p:nvPr/>
        </p:nvSpPr>
        <p:spPr>
          <a:xfrm>
            <a:off x="6238565" y="3031888"/>
            <a:ext cx="1260993" cy="255010"/>
          </a:xfrm>
          <a:prstGeom prst="rect">
            <a:avLst/>
          </a:prstGeom>
          <a:noFill/>
        </p:spPr>
        <p:txBody>
          <a:bodyPr wrap="square" lIns="84909" tIns="42452" rIns="84909" bIns="42452" rtlCol="0">
            <a:spAutoFit/>
          </a:bodyPr>
          <a:lstStyle>
            <a:defPPr>
              <a:defRPr lang="en-US"/>
            </a:defPPr>
            <a:lvl1pPr marL="285750" indent="-285750" algn="just" defTabSz="914400">
              <a:buFont typeface="Arial" panose="020B0604020202020204" pitchFamily="34" charset="0"/>
              <a:buChar char="•"/>
              <a:defRPr sz="1400" kern="0">
                <a:solidFill>
                  <a:schemeClr val="bg2">
                    <a:lumMod val="10000"/>
                  </a:schemeClr>
                </a:solidFill>
                <a:latin typeface="Candara" panose="020E0502030303020204" pitchFamily="34" charset="0"/>
                <a:ea typeface="ＭＳ Ｐゴシック" charset="-128"/>
                <a:cs typeface="Segoe UI" panose="020B0502040204020203" pitchFamily="34" charset="0"/>
              </a:defRPr>
            </a:lvl1pPr>
          </a:lstStyle>
          <a:p>
            <a:pPr marL="0" indent="0" algn="ctr" defTabSz="914426" eaLnBrk="0" fontAlgn="base" hangingPunct="0">
              <a:spcBef>
                <a:spcPct val="0"/>
              </a:spcBef>
              <a:spcAft>
                <a:spcPts val="300"/>
              </a:spcAft>
              <a:buFont typeface="Arial" panose="020B0604020202020204" pitchFamily="34" charset="0"/>
              <a:buNone/>
              <a:defRPr/>
            </a:pPr>
            <a:r>
              <a:rPr lang="en-US" sz="1100" b="1" kern="1200" dirty="0">
                <a:solidFill>
                  <a:prstClr val="black"/>
                </a:solidFill>
                <a:latin typeface="+mn-lt"/>
                <a:cs typeface="Calibri" panose="020F0502020204030204" pitchFamily="34" charset="0"/>
              </a:rPr>
              <a:t>JAVA based tool</a:t>
            </a:r>
          </a:p>
        </p:txBody>
      </p:sp>
      <p:grpSp>
        <p:nvGrpSpPr>
          <p:cNvPr id="51" name="Group 50">
            <a:extLst>
              <a:ext uri="{FF2B5EF4-FFF2-40B4-BE49-F238E27FC236}">
                <a16:creationId xmlns:a16="http://schemas.microsoft.com/office/drawing/2014/main" id="{DA6FF91C-A443-44CB-A845-F1BB28DEE67F}"/>
              </a:ext>
            </a:extLst>
          </p:cNvPr>
          <p:cNvGrpSpPr/>
          <p:nvPr/>
        </p:nvGrpSpPr>
        <p:grpSpPr>
          <a:xfrm>
            <a:off x="102092" y="2761339"/>
            <a:ext cx="6157535" cy="2551220"/>
            <a:chOff x="144533" y="772251"/>
            <a:chExt cx="6157535" cy="2551220"/>
          </a:xfrm>
        </p:grpSpPr>
        <p:sp>
          <p:nvSpPr>
            <p:cNvPr id="52" name="Freeform 25">
              <a:extLst>
                <a:ext uri="{FF2B5EF4-FFF2-40B4-BE49-F238E27FC236}">
                  <a16:creationId xmlns:a16="http://schemas.microsoft.com/office/drawing/2014/main" id="{D2C13BE8-313C-4C2E-9B66-2E609A4B6749}"/>
                </a:ext>
              </a:extLst>
            </p:cNvPr>
            <p:cNvSpPr>
              <a:spLocks noChangeAspect="1" noEditPoints="1"/>
            </p:cNvSpPr>
            <p:nvPr/>
          </p:nvSpPr>
          <p:spPr bwMode="auto">
            <a:xfrm>
              <a:off x="1044646" y="826614"/>
              <a:ext cx="573408" cy="497067"/>
            </a:xfrm>
            <a:custGeom>
              <a:avLst/>
              <a:gdLst>
                <a:gd name="T0" fmla="*/ 277 w 543"/>
                <a:gd name="T1" fmla="*/ 335 h 477"/>
                <a:gd name="T2" fmla="*/ 277 w 543"/>
                <a:gd name="T3" fmla="*/ 335 h 477"/>
                <a:gd name="T4" fmla="*/ 207 w 543"/>
                <a:gd name="T5" fmla="*/ 253 h 477"/>
                <a:gd name="T6" fmla="*/ 230 w 543"/>
                <a:gd name="T7" fmla="*/ 192 h 477"/>
                <a:gd name="T8" fmla="*/ 250 w 543"/>
                <a:gd name="T9" fmla="*/ 150 h 477"/>
                <a:gd name="T10" fmla="*/ 242 w 543"/>
                <a:gd name="T11" fmla="*/ 129 h 477"/>
                <a:gd name="T12" fmla="*/ 248 w 543"/>
                <a:gd name="T13" fmla="*/ 85 h 477"/>
                <a:gd name="T14" fmla="*/ 161 w 543"/>
                <a:gd name="T15" fmla="*/ 0 h 477"/>
                <a:gd name="T16" fmla="*/ 75 w 543"/>
                <a:gd name="T17" fmla="*/ 85 h 477"/>
                <a:gd name="T18" fmla="*/ 80 w 543"/>
                <a:gd name="T19" fmla="*/ 129 h 477"/>
                <a:gd name="T20" fmla="*/ 72 w 543"/>
                <a:gd name="T21" fmla="*/ 150 h 477"/>
                <a:gd name="T22" fmla="*/ 93 w 543"/>
                <a:gd name="T23" fmla="*/ 192 h 477"/>
                <a:gd name="T24" fmla="*/ 116 w 543"/>
                <a:gd name="T25" fmla="*/ 253 h 477"/>
                <a:gd name="T26" fmla="*/ 45 w 543"/>
                <a:gd name="T27" fmla="*/ 335 h 477"/>
                <a:gd name="T28" fmla="*/ 0 w 543"/>
                <a:gd name="T29" fmla="*/ 378 h 477"/>
                <a:gd name="T30" fmla="*/ 0 w 543"/>
                <a:gd name="T31" fmla="*/ 477 h 477"/>
                <a:gd name="T32" fmla="*/ 377 w 543"/>
                <a:gd name="T33" fmla="*/ 477 h 477"/>
                <a:gd name="T34" fmla="*/ 377 w 543"/>
                <a:gd name="T35" fmla="*/ 403 h 477"/>
                <a:gd name="T36" fmla="*/ 277 w 543"/>
                <a:gd name="T37" fmla="*/ 335 h 477"/>
                <a:gd name="T38" fmla="*/ 543 w 543"/>
                <a:gd name="T39" fmla="*/ 477 h 477"/>
                <a:gd name="T40" fmla="*/ 543 w 543"/>
                <a:gd name="T41" fmla="*/ 477 h 477"/>
                <a:gd name="T42" fmla="*/ 536 w 543"/>
                <a:gd name="T43" fmla="*/ 364 h 477"/>
                <a:gd name="T44" fmla="*/ 464 w 543"/>
                <a:gd name="T45" fmla="*/ 320 h 477"/>
                <a:gd name="T46" fmla="*/ 411 w 543"/>
                <a:gd name="T47" fmla="*/ 259 h 477"/>
                <a:gd name="T48" fmla="*/ 429 w 543"/>
                <a:gd name="T49" fmla="*/ 213 h 477"/>
                <a:gd name="T50" fmla="*/ 444 w 543"/>
                <a:gd name="T51" fmla="*/ 181 h 477"/>
                <a:gd name="T52" fmla="*/ 438 w 543"/>
                <a:gd name="T53" fmla="*/ 165 h 477"/>
                <a:gd name="T54" fmla="*/ 442 w 543"/>
                <a:gd name="T55" fmla="*/ 132 h 477"/>
                <a:gd name="T56" fmla="*/ 377 w 543"/>
                <a:gd name="T57" fmla="*/ 68 h 477"/>
                <a:gd name="T58" fmla="*/ 312 w 543"/>
                <a:gd name="T59" fmla="*/ 132 h 477"/>
                <a:gd name="T60" fmla="*/ 316 w 543"/>
                <a:gd name="T61" fmla="*/ 165 h 477"/>
                <a:gd name="T62" fmla="*/ 311 w 543"/>
                <a:gd name="T63" fmla="*/ 181 h 477"/>
                <a:gd name="T64" fmla="*/ 326 w 543"/>
                <a:gd name="T65" fmla="*/ 213 h 477"/>
                <a:gd name="T66" fmla="*/ 343 w 543"/>
                <a:gd name="T67" fmla="*/ 259 h 477"/>
                <a:gd name="T68" fmla="*/ 321 w 543"/>
                <a:gd name="T69" fmla="*/ 304 h 477"/>
                <a:gd name="T70" fmla="*/ 421 w 543"/>
                <a:gd name="T71" fmla="*/ 397 h 477"/>
                <a:gd name="T72" fmla="*/ 421 w 543"/>
                <a:gd name="T73" fmla="*/ 477 h 477"/>
                <a:gd name="T74" fmla="*/ 543 w 543"/>
                <a:gd name="T75" fmla="*/ 47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3" h="477">
                  <a:moveTo>
                    <a:pt x="277" y="335"/>
                  </a:moveTo>
                  <a:lnTo>
                    <a:pt x="277" y="335"/>
                  </a:lnTo>
                  <a:cubicBezTo>
                    <a:pt x="224" y="313"/>
                    <a:pt x="207" y="294"/>
                    <a:pt x="207" y="253"/>
                  </a:cubicBezTo>
                  <a:cubicBezTo>
                    <a:pt x="207" y="229"/>
                    <a:pt x="223" y="237"/>
                    <a:pt x="230" y="192"/>
                  </a:cubicBezTo>
                  <a:cubicBezTo>
                    <a:pt x="233" y="174"/>
                    <a:pt x="248" y="192"/>
                    <a:pt x="250" y="150"/>
                  </a:cubicBezTo>
                  <a:cubicBezTo>
                    <a:pt x="250" y="133"/>
                    <a:pt x="242" y="129"/>
                    <a:pt x="242" y="129"/>
                  </a:cubicBezTo>
                  <a:cubicBezTo>
                    <a:pt x="242" y="129"/>
                    <a:pt x="247" y="104"/>
                    <a:pt x="248" y="85"/>
                  </a:cubicBezTo>
                  <a:cubicBezTo>
                    <a:pt x="250" y="61"/>
                    <a:pt x="236" y="0"/>
                    <a:pt x="161" y="0"/>
                  </a:cubicBezTo>
                  <a:cubicBezTo>
                    <a:pt x="87" y="0"/>
                    <a:pt x="73" y="61"/>
                    <a:pt x="75" y="85"/>
                  </a:cubicBezTo>
                  <a:cubicBezTo>
                    <a:pt x="76" y="104"/>
                    <a:pt x="80" y="129"/>
                    <a:pt x="80" y="129"/>
                  </a:cubicBezTo>
                  <a:cubicBezTo>
                    <a:pt x="80" y="129"/>
                    <a:pt x="72" y="133"/>
                    <a:pt x="72" y="150"/>
                  </a:cubicBezTo>
                  <a:cubicBezTo>
                    <a:pt x="75" y="192"/>
                    <a:pt x="90" y="174"/>
                    <a:pt x="93" y="192"/>
                  </a:cubicBezTo>
                  <a:cubicBezTo>
                    <a:pt x="100" y="237"/>
                    <a:pt x="116" y="229"/>
                    <a:pt x="116" y="253"/>
                  </a:cubicBezTo>
                  <a:cubicBezTo>
                    <a:pt x="116" y="294"/>
                    <a:pt x="99" y="313"/>
                    <a:pt x="45" y="335"/>
                  </a:cubicBezTo>
                  <a:cubicBezTo>
                    <a:pt x="29" y="342"/>
                    <a:pt x="0" y="353"/>
                    <a:pt x="0" y="378"/>
                  </a:cubicBezTo>
                  <a:lnTo>
                    <a:pt x="0" y="477"/>
                  </a:lnTo>
                  <a:lnTo>
                    <a:pt x="377" y="477"/>
                  </a:lnTo>
                  <a:lnTo>
                    <a:pt x="377" y="403"/>
                  </a:lnTo>
                  <a:cubicBezTo>
                    <a:pt x="377" y="380"/>
                    <a:pt x="331" y="358"/>
                    <a:pt x="277" y="335"/>
                  </a:cubicBezTo>
                  <a:close/>
                  <a:moveTo>
                    <a:pt x="543" y="477"/>
                  </a:moveTo>
                  <a:lnTo>
                    <a:pt x="543" y="477"/>
                  </a:lnTo>
                  <a:cubicBezTo>
                    <a:pt x="543" y="477"/>
                    <a:pt x="542" y="375"/>
                    <a:pt x="536" y="364"/>
                  </a:cubicBezTo>
                  <a:cubicBezTo>
                    <a:pt x="527" y="348"/>
                    <a:pt x="505" y="337"/>
                    <a:pt x="464" y="320"/>
                  </a:cubicBezTo>
                  <a:cubicBezTo>
                    <a:pt x="424" y="303"/>
                    <a:pt x="411" y="289"/>
                    <a:pt x="411" y="259"/>
                  </a:cubicBezTo>
                  <a:cubicBezTo>
                    <a:pt x="411" y="240"/>
                    <a:pt x="423" y="246"/>
                    <a:pt x="429" y="213"/>
                  </a:cubicBezTo>
                  <a:cubicBezTo>
                    <a:pt x="431" y="199"/>
                    <a:pt x="442" y="213"/>
                    <a:pt x="444" y="181"/>
                  </a:cubicBezTo>
                  <a:cubicBezTo>
                    <a:pt x="444" y="168"/>
                    <a:pt x="438" y="165"/>
                    <a:pt x="438" y="165"/>
                  </a:cubicBezTo>
                  <a:cubicBezTo>
                    <a:pt x="438" y="165"/>
                    <a:pt x="441" y="146"/>
                    <a:pt x="442" y="132"/>
                  </a:cubicBezTo>
                  <a:cubicBezTo>
                    <a:pt x="444" y="114"/>
                    <a:pt x="433" y="68"/>
                    <a:pt x="377" y="68"/>
                  </a:cubicBezTo>
                  <a:cubicBezTo>
                    <a:pt x="321" y="68"/>
                    <a:pt x="311" y="114"/>
                    <a:pt x="312" y="132"/>
                  </a:cubicBezTo>
                  <a:cubicBezTo>
                    <a:pt x="313" y="146"/>
                    <a:pt x="316" y="165"/>
                    <a:pt x="316" y="165"/>
                  </a:cubicBezTo>
                  <a:cubicBezTo>
                    <a:pt x="316" y="165"/>
                    <a:pt x="311" y="168"/>
                    <a:pt x="311" y="181"/>
                  </a:cubicBezTo>
                  <a:cubicBezTo>
                    <a:pt x="313" y="213"/>
                    <a:pt x="323" y="199"/>
                    <a:pt x="326" y="213"/>
                  </a:cubicBezTo>
                  <a:cubicBezTo>
                    <a:pt x="331" y="246"/>
                    <a:pt x="343" y="240"/>
                    <a:pt x="343" y="259"/>
                  </a:cubicBezTo>
                  <a:cubicBezTo>
                    <a:pt x="343" y="279"/>
                    <a:pt x="337" y="292"/>
                    <a:pt x="321" y="304"/>
                  </a:cubicBezTo>
                  <a:cubicBezTo>
                    <a:pt x="409" y="348"/>
                    <a:pt x="421" y="357"/>
                    <a:pt x="421" y="397"/>
                  </a:cubicBezTo>
                  <a:lnTo>
                    <a:pt x="421" y="477"/>
                  </a:lnTo>
                  <a:lnTo>
                    <a:pt x="543" y="477"/>
                  </a:lnTo>
                  <a:close/>
                </a:path>
              </a:pathLst>
            </a:custGeom>
            <a:solidFill>
              <a:schemeClr val="accent2">
                <a:lumMod val="75000"/>
              </a:schemeClr>
            </a:solidFill>
            <a:ln w="0">
              <a:noFill/>
              <a:prstDash val="solid"/>
              <a:round/>
              <a:headEnd/>
              <a:tailEnd/>
            </a:ln>
          </p:spPr>
          <p:txBody>
            <a:bodyPr vert="horz" wrap="square" lIns="74295" tIns="37148" rIns="74295" bIns="37148" numCol="1" anchor="t" anchorCtr="0" compatLnSpc="1">
              <a:prstTxWarp prst="textNoShape">
                <a:avLst/>
              </a:prstTxWarp>
            </a:bodyPr>
            <a:lstStyle/>
            <a:p>
              <a:endParaRPr lang="en-US" sz="1716" dirty="0"/>
            </a:p>
          </p:txBody>
        </p:sp>
        <p:sp>
          <p:nvSpPr>
            <p:cNvPr id="53" name="TextBox 52">
              <a:extLst>
                <a:ext uri="{FF2B5EF4-FFF2-40B4-BE49-F238E27FC236}">
                  <a16:creationId xmlns:a16="http://schemas.microsoft.com/office/drawing/2014/main" id="{7E079DAD-6A55-4913-8266-5F9E8A85385A}"/>
                </a:ext>
              </a:extLst>
            </p:cNvPr>
            <p:cNvSpPr txBox="1"/>
            <p:nvPr/>
          </p:nvSpPr>
          <p:spPr>
            <a:xfrm>
              <a:off x="144533" y="1360795"/>
              <a:ext cx="1516877" cy="43088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defPPr>
                <a:defRPr lang="en-US"/>
              </a:defPPr>
              <a:lvl1pPr algn="ctr">
                <a:defRPr sz="1050"/>
              </a:lvl1pPr>
            </a:lstStyle>
            <a:p>
              <a:r>
                <a:rPr lang="en-US" dirty="0"/>
                <a:t>User requests for server connection</a:t>
              </a:r>
            </a:p>
          </p:txBody>
        </p:sp>
        <p:cxnSp>
          <p:nvCxnSpPr>
            <p:cNvPr id="54" name="Straight Arrow Connector 53">
              <a:extLst>
                <a:ext uri="{FF2B5EF4-FFF2-40B4-BE49-F238E27FC236}">
                  <a16:creationId xmlns:a16="http://schemas.microsoft.com/office/drawing/2014/main" id="{1B9CB7ED-29F5-4ADE-95CC-12A4A9923CE2}"/>
                </a:ext>
              </a:extLst>
            </p:cNvPr>
            <p:cNvCxnSpPr/>
            <p:nvPr/>
          </p:nvCxnSpPr>
          <p:spPr>
            <a:xfrm>
              <a:off x="1618054" y="1024346"/>
              <a:ext cx="164592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55" name="Picture 2" descr="Server Icon of Line style - Available in SVG, PNG, EPS, AI &amp; Icon fonts">
              <a:extLst>
                <a:ext uri="{FF2B5EF4-FFF2-40B4-BE49-F238E27FC236}">
                  <a16:creationId xmlns:a16="http://schemas.microsoft.com/office/drawing/2014/main" id="{F8CB67EB-D0BE-48CD-A7FE-105900F4C462}"/>
                </a:ext>
              </a:extLst>
            </p:cNvPr>
            <p:cNvPicPr>
              <a:picLocks noChangeAspect="1" noChangeArrowheads="1"/>
            </p:cNvPicPr>
            <p:nvPr/>
          </p:nvPicPr>
          <p:blipFill>
            <a:blip r:embed="rId5"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96315" y="772251"/>
              <a:ext cx="758192" cy="758192"/>
            </a:xfrm>
            <a:prstGeom prst="rect">
              <a:avLst/>
            </a:prstGeom>
            <a:noFill/>
            <a:extLst>
              <a:ext uri="{909E8E84-426E-40DD-AFC4-6F175D3DCCD1}">
                <a14:hiddenFill xmlns:a14="http://schemas.microsoft.com/office/drawing/2010/main">
                  <a:solidFill>
                    <a:srgbClr val="FFFFFF"/>
                  </a:solidFill>
                </a14:hiddenFill>
              </a:ext>
            </a:extLst>
          </p:spPr>
        </p:pic>
        <p:cxnSp>
          <p:nvCxnSpPr>
            <p:cNvPr id="56" name="Elbow Connector 20">
              <a:extLst>
                <a:ext uri="{FF2B5EF4-FFF2-40B4-BE49-F238E27FC236}">
                  <a16:creationId xmlns:a16="http://schemas.microsoft.com/office/drawing/2014/main" id="{D13DEB29-CECF-47C0-9C2A-EF49FA7BF560}"/>
                </a:ext>
              </a:extLst>
            </p:cNvPr>
            <p:cNvCxnSpPr>
              <a:stCxn id="55" idx="3"/>
              <a:endCxn id="55" idx="1"/>
            </p:cNvCxnSpPr>
            <p:nvPr/>
          </p:nvCxnSpPr>
          <p:spPr>
            <a:xfrm flipH="1">
              <a:off x="3296315" y="1151347"/>
              <a:ext cx="758192" cy="12700"/>
            </a:xfrm>
            <a:prstGeom prst="bentConnector5">
              <a:avLst>
                <a:gd name="adj1" fmla="val -23451"/>
                <a:gd name="adj2" fmla="val 11835008"/>
                <a:gd name="adj3" fmla="val 124288"/>
              </a:avLst>
            </a:prstGeom>
            <a:ln>
              <a:tailEnd type="triangle"/>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5F70C4FC-4F28-4FC4-8297-717492AECAD4}"/>
                </a:ext>
              </a:extLst>
            </p:cNvPr>
            <p:cNvCxnSpPr/>
            <p:nvPr/>
          </p:nvCxnSpPr>
          <p:spPr>
            <a:xfrm>
              <a:off x="4019359" y="1024346"/>
              <a:ext cx="4572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58" name="TextBox 57">
              <a:extLst>
                <a:ext uri="{FF2B5EF4-FFF2-40B4-BE49-F238E27FC236}">
                  <a16:creationId xmlns:a16="http://schemas.microsoft.com/office/drawing/2014/main" id="{9BB3C317-4518-4A5F-B12F-B693550C5D72}"/>
                </a:ext>
              </a:extLst>
            </p:cNvPr>
            <p:cNvSpPr txBox="1"/>
            <p:nvPr/>
          </p:nvSpPr>
          <p:spPr>
            <a:xfrm>
              <a:off x="3161811" y="2892584"/>
              <a:ext cx="1086148" cy="43088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defPPr>
                <a:defRPr lang="en-US"/>
              </a:defPPr>
              <a:lvl1pPr algn="ctr">
                <a:defRPr sz="1050"/>
              </a:lvl1pPr>
            </a:lstStyle>
            <a:p>
              <a:r>
                <a:rPr lang="en-US" dirty="0"/>
                <a:t>Jmeter saves all responses</a:t>
              </a:r>
            </a:p>
          </p:txBody>
        </p:sp>
        <p:sp>
          <p:nvSpPr>
            <p:cNvPr id="59" name="TextBox 58">
              <a:extLst>
                <a:ext uri="{FF2B5EF4-FFF2-40B4-BE49-F238E27FC236}">
                  <a16:creationId xmlns:a16="http://schemas.microsoft.com/office/drawing/2014/main" id="{CE62620A-7B06-4CC7-9842-B407F2697B94}"/>
                </a:ext>
              </a:extLst>
            </p:cNvPr>
            <p:cNvSpPr txBox="1"/>
            <p:nvPr/>
          </p:nvSpPr>
          <p:spPr>
            <a:xfrm>
              <a:off x="1519522" y="1784583"/>
              <a:ext cx="1388101" cy="577081"/>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defPPr>
                <a:defRPr lang="en-US"/>
              </a:defPPr>
              <a:lvl1pPr algn="ctr">
                <a:defRPr sz="1050"/>
              </a:lvl1pPr>
            </a:lstStyle>
            <a:p>
              <a:r>
                <a:rPr lang="en-US" dirty="0"/>
                <a:t>JMeter collects data to manipulate statistical information</a:t>
              </a:r>
            </a:p>
          </p:txBody>
        </p:sp>
        <p:sp>
          <p:nvSpPr>
            <p:cNvPr id="60" name="TextBox 59">
              <a:extLst>
                <a:ext uri="{FF2B5EF4-FFF2-40B4-BE49-F238E27FC236}">
                  <a16:creationId xmlns:a16="http://schemas.microsoft.com/office/drawing/2014/main" id="{6BB5DB1D-A956-4965-8CAF-D32204EE5280}"/>
                </a:ext>
              </a:extLst>
            </p:cNvPr>
            <p:cNvSpPr txBox="1"/>
            <p:nvPr/>
          </p:nvSpPr>
          <p:spPr>
            <a:xfrm>
              <a:off x="4300902" y="1857678"/>
              <a:ext cx="1026981" cy="43088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defPPr>
                <a:defRPr lang="en-US"/>
              </a:defPPr>
              <a:lvl1pPr algn="ctr">
                <a:defRPr sz="1050"/>
              </a:lvl1pPr>
            </a:lstStyle>
            <a:p>
              <a:r>
                <a:rPr lang="en-US" dirty="0"/>
                <a:t>Server Response</a:t>
              </a:r>
            </a:p>
          </p:txBody>
        </p:sp>
        <p:sp>
          <p:nvSpPr>
            <p:cNvPr id="61" name="TextBox 60">
              <a:extLst>
                <a:ext uri="{FF2B5EF4-FFF2-40B4-BE49-F238E27FC236}">
                  <a16:creationId xmlns:a16="http://schemas.microsoft.com/office/drawing/2014/main" id="{15C599CE-0850-4204-B70F-6F2414E67B30}"/>
                </a:ext>
              </a:extLst>
            </p:cNvPr>
            <p:cNvSpPr txBox="1"/>
            <p:nvPr/>
          </p:nvSpPr>
          <p:spPr>
            <a:xfrm>
              <a:off x="4433693" y="808903"/>
              <a:ext cx="728143" cy="43088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defPPr>
                <a:defRPr lang="en-US"/>
              </a:defPPr>
              <a:lvl1pPr algn="ctr">
                <a:defRPr sz="1050"/>
              </a:lvl1pPr>
            </a:lstStyle>
            <a:p>
              <a:r>
                <a:rPr lang="en-US" dirty="0"/>
                <a:t>End Process</a:t>
              </a:r>
            </a:p>
          </p:txBody>
        </p:sp>
        <p:sp>
          <p:nvSpPr>
            <p:cNvPr id="62" name="TextBox 61">
              <a:extLst>
                <a:ext uri="{FF2B5EF4-FFF2-40B4-BE49-F238E27FC236}">
                  <a16:creationId xmlns:a16="http://schemas.microsoft.com/office/drawing/2014/main" id="{38A34520-EE8B-430E-9FCC-BCF1F14247D1}"/>
                </a:ext>
              </a:extLst>
            </p:cNvPr>
            <p:cNvSpPr txBox="1"/>
            <p:nvPr/>
          </p:nvSpPr>
          <p:spPr>
            <a:xfrm>
              <a:off x="5573925" y="808903"/>
              <a:ext cx="728143" cy="43088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defPPr>
                <a:defRPr lang="en-US"/>
              </a:defPPr>
              <a:lvl1pPr algn="ctr">
                <a:defRPr sz="1050"/>
              </a:lvl1pPr>
            </a:lstStyle>
            <a:p>
              <a:r>
                <a:rPr lang="en-US" dirty="0"/>
                <a:t>Get Report</a:t>
              </a:r>
            </a:p>
          </p:txBody>
        </p:sp>
        <p:cxnSp>
          <p:nvCxnSpPr>
            <p:cNvPr id="63" name="Straight Arrow Connector 62">
              <a:extLst>
                <a:ext uri="{FF2B5EF4-FFF2-40B4-BE49-F238E27FC236}">
                  <a16:creationId xmlns:a16="http://schemas.microsoft.com/office/drawing/2014/main" id="{B0641164-BECA-421A-A9FF-DD61819BBC46}"/>
                </a:ext>
              </a:extLst>
            </p:cNvPr>
            <p:cNvCxnSpPr/>
            <p:nvPr/>
          </p:nvCxnSpPr>
          <p:spPr>
            <a:xfrm>
              <a:off x="5091078" y="1024346"/>
              <a:ext cx="457200"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64" name="Straight Connector 63">
              <a:extLst>
                <a:ext uri="{FF2B5EF4-FFF2-40B4-BE49-F238E27FC236}">
                  <a16:creationId xmlns:a16="http://schemas.microsoft.com/office/drawing/2014/main" id="{369EC343-92AF-4199-BAA6-BA1DD6A3E7A5}"/>
                </a:ext>
              </a:extLst>
            </p:cNvPr>
            <p:cNvCxnSpPr>
              <a:endCxn id="58" idx="0"/>
            </p:cNvCxnSpPr>
            <p:nvPr/>
          </p:nvCxnSpPr>
          <p:spPr>
            <a:xfrm>
              <a:off x="3704885" y="2651770"/>
              <a:ext cx="0" cy="240814"/>
            </a:xfrm>
            <a:prstGeom prst="line">
              <a:avLst/>
            </a:prstGeom>
            <a:ln>
              <a:headEnd type="oval"/>
            </a:ln>
          </p:spPr>
          <p:style>
            <a:lnRef idx="1">
              <a:schemeClr val="dk1"/>
            </a:lnRef>
            <a:fillRef idx="0">
              <a:schemeClr val="dk1"/>
            </a:fillRef>
            <a:effectRef idx="0">
              <a:schemeClr val="dk1"/>
            </a:effectRef>
            <a:fontRef idx="minor">
              <a:schemeClr val="tx1"/>
            </a:fontRef>
          </p:style>
        </p:cxnSp>
        <p:cxnSp>
          <p:nvCxnSpPr>
            <p:cNvPr id="65" name="Straight Connector 64">
              <a:extLst>
                <a:ext uri="{FF2B5EF4-FFF2-40B4-BE49-F238E27FC236}">
                  <a16:creationId xmlns:a16="http://schemas.microsoft.com/office/drawing/2014/main" id="{121A5BC3-4AB9-44FA-A27A-699699370256}"/>
                </a:ext>
              </a:extLst>
            </p:cNvPr>
            <p:cNvCxnSpPr/>
            <p:nvPr/>
          </p:nvCxnSpPr>
          <p:spPr>
            <a:xfrm flipH="1">
              <a:off x="2907623" y="2073122"/>
              <a:ext cx="207768" cy="2"/>
            </a:xfrm>
            <a:prstGeom prst="line">
              <a:avLst/>
            </a:prstGeom>
            <a:ln>
              <a:headEnd type="oval"/>
            </a:ln>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CD4CD068-FF6A-4325-AC89-B45389572DD7}"/>
                </a:ext>
              </a:extLst>
            </p:cNvPr>
            <p:cNvCxnSpPr/>
            <p:nvPr/>
          </p:nvCxnSpPr>
          <p:spPr>
            <a:xfrm flipH="1" flipV="1">
              <a:off x="4230089" y="2073122"/>
              <a:ext cx="246470" cy="2"/>
            </a:xfrm>
            <a:prstGeom prst="line">
              <a:avLst/>
            </a:prstGeom>
            <a:ln>
              <a:headEnd type="none"/>
              <a:tailEnd type="oval"/>
            </a:ln>
          </p:spPr>
          <p:style>
            <a:lnRef idx="1">
              <a:schemeClr val="dk1"/>
            </a:lnRef>
            <a:fillRef idx="0">
              <a:schemeClr val="dk1"/>
            </a:fillRef>
            <a:effectRef idx="0">
              <a:schemeClr val="dk1"/>
            </a:effectRef>
            <a:fontRef idx="minor">
              <a:schemeClr val="tx1"/>
            </a:fontRef>
          </p:style>
        </p:cxnSp>
        <p:sp>
          <p:nvSpPr>
            <p:cNvPr id="67" name="TextBox 66">
              <a:extLst>
                <a:ext uri="{FF2B5EF4-FFF2-40B4-BE49-F238E27FC236}">
                  <a16:creationId xmlns:a16="http://schemas.microsoft.com/office/drawing/2014/main" id="{71E45FE0-25B3-476D-9CE3-CB788BD48521}"/>
                </a:ext>
              </a:extLst>
            </p:cNvPr>
            <p:cNvSpPr txBox="1"/>
            <p:nvPr/>
          </p:nvSpPr>
          <p:spPr>
            <a:xfrm>
              <a:off x="1592407" y="826614"/>
              <a:ext cx="1680592" cy="577081"/>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defPPr>
                <a:defRPr lang="en-US"/>
              </a:defPPr>
              <a:lvl1pPr algn="ctr">
                <a:defRPr sz="1100">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050" dirty="0"/>
                <a:t>Request sent to the appropriate server and simulates number of users</a:t>
              </a:r>
            </a:p>
          </p:txBody>
        </p:sp>
        <p:pic>
          <p:nvPicPr>
            <p:cNvPr id="68" name="Picture 67">
              <a:extLst>
                <a:ext uri="{FF2B5EF4-FFF2-40B4-BE49-F238E27FC236}">
                  <a16:creationId xmlns:a16="http://schemas.microsoft.com/office/drawing/2014/main" id="{162FEB09-8A67-48AB-AEA0-78C5BE333A87}"/>
                </a:ext>
              </a:extLst>
            </p:cNvPr>
            <p:cNvPicPr>
              <a:picLocks noChangeAspect="1"/>
            </p:cNvPicPr>
            <p:nvPr/>
          </p:nvPicPr>
          <p:blipFill>
            <a:blip r:embed="rId6"/>
            <a:stretch>
              <a:fillRect/>
            </a:stretch>
          </p:blipFill>
          <p:spPr>
            <a:xfrm>
              <a:off x="144533" y="904936"/>
              <a:ext cx="878342" cy="340422"/>
            </a:xfrm>
            <a:prstGeom prst="rect">
              <a:avLst/>
            </a:prstGeom>
          </p:spPr>
        </p:pic>
        <p:sp>
          <p:nvSpPr>
            <p:cNvPr id="69" name="TextBox 68">
              <a:extLst>
                <a:ext uri="{FF2B5EF4-FFF2-40B4-BE49-F238E27FC236}">
                  <a16:creationId xmlns:a16="http://schemas.microsoft.com/office/drawing/2014/main" id="{7CFAD5A0-4523-455C-BD37-5A045AA1DF37}"/>
                </a:ext>
              </a:extLst>
            </p:cNvPr>
            <p:cNvSpPr txBox="1"/>
            <p:nvPr/>
          </p:nvSpPr>
          <p:spPr>
            <a:xfrm>
              <a:off x="3405181" y="1531891"/>
              <a:ext cx="594120" cy="253916"/>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defPPr>
                <a:defRPr lang="en-US"/>
              </a:defPPr>
              <a:lvl1pPr algn="ctr">
                <a:defRPr sz="1100">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US" sz="1050" b="1" dirty="0"/>
                <a:t>Server</a:t>
              </a:r>
            </a:p>
          </p:txBody>
        </p:sp>
      </p:grpSp>
      <p:grpSp>
        <p:nvGrpSpPr>
          <p:cNvPr id="70" name="Group 69">
            <a:extLst>
              <a:ext uri="{FF2B5EF4-FFF2-40B4-BE49-F238E27FC236}">
                <a16:creationId xmlns:a16="http://schemas.microsoft.com/office/drawing/2014/main" id="{1B79C724-20A4-4896-A58A-5FA02526ABCD}"/>
              </a:ext>
            </a:extLst>
          </p:cNvPr>
          <p:cNvGrpSpPr/>
          <p:nvPr/>
        </p:nvGrpSpPr>
        <p:grpSpPr>
          <a:xfrm>
            <a:off x="7709471" y="5864047"/>
            <a:ext cx="3344259" cy="338554"/>
            <a:chOff x="7410177" y="5960019"/>
            <a:chExt cx="3344259" cy="338554"/>
          </a:xfrm>
        </p:grpSpPr>
        <p:sp>
          <p:nvSpPr>
            <p:cNvPr id="71" name="Rectangle 70">
              <a:extLst>
                <a:ext uri="{FF2B5EF4-FFF2-40B4-BE49-F238E27FC236}">
                  <a16:creationId xmlns:a16="http://schemas.microsoft.com/office/drawing/2014/main" id="{648888D8-5D8E-4896-BDB2-2209EFC478DC}"/>
                </a:ext>
              </a:extLst>
            </p:cNvPr>
            <p:cNvSpPr/>
            <p:nvPr/>
          </p:nvSpPr>
          <p:spPr>
            <a:xfrm>
              <a:off x="9154511" y="5960019"/>
              <a:ext cx="1599925" cy="338554"/>
            </a:xfrm>
            <a:prstGeom prst="rect">
              <a:avLst/>
            </a:prstGeom>
          </p:spPr>
          <p:txBody>
            <a:bodyPr wrap="square" lIns="84909" rIns="84909">
              <a:spAutoFit/>
            </a:bodyPr>
            <a:lstStyle/>
            <a:p>
              <a:r>
                <a:rPr lang="en-US" sz="1600" b="1" kern="0" dirty="0">
                  <a:solidFill>
                    <a:prstClr val="black"/>
                  </a:solidFill>
                  <a:latin typeface="Calibri" panose="020F0502020204030204" pitchFamily="34" charset="0"/>
                  <a:ea typeface="Verdana" pitchFamily="34" charset="0"/>
                  <a:cs typeface="Verdana" pitchFamily="34" charset="0"/>
                </a:rPr>
                <a:t>254 Hours/ Year</a:t>
              </a:r>
            </a:p>
          </p:txBody>
        </p:sp>
        <p:sp>
          <p:nvSpPr>
            <p:cNvPr id="72" name="Rectangle 71">
              <a:extLst>
                <a:ext uri="{FF2B5EF4-FFF2-40B4-BE49-F238E27FC236}">
                  <a16:creationId xmlns:a16="http://schemas.microsoft.com/office/drawing/2014/main" id="{B04C9490-8290-4FAD-A1AB-A2694FFECD49}"/>
                </a:ext>
              </a:extLst>
            </p:cNvPr>
            <p:cNvSpPr/>
            <p:nvPr/>
          </p:nvSpPr>
          <p:spPr>
            <a:xfrm>
              <a:off x="7410177" y="5975408"/>
              <a:ext cx="1825050" cy="307777"/>
            </a:xfrm>
            <a:prstGeom prst="rect">
              <a:avLst/>
            </a:prstGeom>
          </p:spPr>
          <p:txBody>
            <a:bodyPr wrap="square" lIns="84909" rIns="84909">
              <a:spAutoFit/>
            </a:bodyPr>
            <a:lstStyle/>
            <a:p>
              <a:pPr algn="ctr"/>
              <a:r>
                <a:rPr lang="en-US" sz="1400" kern="0" dirty="0">
                  <a:solidFill>
                    <a:srgbClr val="ED7D31">
                      <a:lumMod val="75000"/>
                    </a:srgbClr>
                  </a:solidFill>
                  <a:latin typeface="Arial Rounded MT Bold" panose="020F0704030504030204" pitchFamily="34" charset="0"/>
                </a:rPr>
                <a:t>EFFORT SAVINGS</a:t>
              </a:r>
            </a:p>
          </p:txBody>
        </p:sp>
      </p:grpSp>
      <p:grpSp>
        <p:nvGrpSpPr>
          <p:cNvPr id="73" name="Group 72">
            <a:extLst>
              <a:ext uri="{FF2B5EF4-FFF2-40B4-BE49-F238E27FC236}">
                <a16:creationId xmlns:a16="http://schemas.microsoft.com/office/drawing/2014/main" id="{47DCA1C9-387F-4AFC-9B76-B5D631955FEE}"/>
              </a:ext>
            </a:extLst>
          </p:cNvPr>
          <p:cNvGrpSpPr/>
          <p:nvPr/>
        </p:nvGrpSpPr>
        <p:grpSpPr>
          <a:xfrm>
            <a:off x="-87087" y="1440142"/>
            <a:ext cx="12279087" cy="822960"/>
            <a:chOff x="-87087" y="1440142"/>
            <a:chExt cx="12279087" cy="822960"/>
          </a:xfrm>
        </p:grpSpPr>
        <p:sp>
          <p:nvSpPr>
            <p:cNvPr id="74" name="TextBox 73">
              <a:extLst>
                <a:ext uri="{FF2B5EF4-FFF2-40B4-BE49-F238E27FC236}">
                  <a16:creationId xmlns:a16="http://schemas.microsoft.com/office/drawing/2014/main" id="{9FF543B5-F6CF-4138-951F-9A3D28BB43AC}"/>
                </a:ext>
              </a:extLst>
            </p:cNvPr>
            <p:cNvSpPr txBox="1"/>
            <p:nvPr/>
          </p:nvSpPr>
          <p:spPr>
            <a:xfrm>
              <a:off x="0" y="1440142"/>
              <a:ext cx="12192000" cy="822960"/>
            </a:xfrm>
            <a:prstGeom prst="rect">
              <a:avLst/>
            </a:prstGeom>
            <a:solidFill>
              <a:srgbClr val="281705"/>
            </a:solidFill>
          </p:spPr>
          <p:txBody>
            <a:bodyPr wrap="square" lIns="84909" tIns="42452" rIns="84909" bIns="42452" rtlCol="0" anchor="ctr">
              <a:spAutoFit/>
            </a:bodyPr>
            <a:lstStyle>
              <a:defPPr>
                <a:defRPr lang="en-US"/>
              </a:defPPr>
              <a:lvl1pPr marL="285750" indent="-285750" algn="just" defTabSz="914400">
                <a:buFont typeface="Arial" panose="020B0604020202020204" pitchFamily="34" charset="0"/>
                <a:buChar char="•"/>
                <a:defRPr sz="1400" kern="0">
                  <a:solidFill>
                    <a:schemeClr val="bg2">
                      <a:lumMod val="10000"/>
                    </a:schemeClr>
                  </a:solidFill>
                  <a:latin typeface="Candara" panose="020E0502030303020204" pitchFamily="34" charset="0"/>
                  <a:ea typeface="ＭＳ Ｐゴシック" charset="-128"/>
                  <a:cs typeface="Segoe UI" panose="020B0502040204020203" pitchFamily="34" charset="0"/>
                </a:defRPr>
              </a:lvl1pPr>
            </a:lstStyle>
            <a:p>
              <a:pPr marL="0" indent="0" algn="ctr" defTabSz="914426" eaLnBrk="0" fontAlgn="base" hangingPunct="0">
                <a:spcBef>
                  <a:spcPct val="0"/>
                </a:spcBef>
                <a:spcAft>
                  <a:spcPts val="300"/>
                </a:spcAft>
                <a:buFont typeface="Arial" panose="020B0604020202020204" pitchFamily="34" charset="0"/>
                <a:buNone/>
                <a:defRPr/>
              </a:pPr>
              <a:endParaRPr lang="en-US" sz="1600" b="1" kern="1200" dirty="0">
                <a:solidFill>
                  <a:schemeClr val="bg1"/>
                </a:solidFill>
                <a:latin typeface="Corbel" panose="020B0503020204020204" pitchFamily="34" charset="0"/>
                <a:cs typeface="Calibri" panose="020F0502020204030204" pitchFamily="34" charset="0"/>
              </a:endParaRPr>
            </a:p>
          </p:txBody>
        </p:sp>
        <p:sp>
          <p:nvSpPr>
            <p:cNvPr id="75" name="Rectangle 74">
              <a:extLst>
                <a:ext uri="{FF2B5EF4-FFF2-40B4-BE49-F238E27FC236}">
                  <a16:creationId xmlns:a16="http://schemas.microsoft.com/office/drawing/2014/main" id="{1BB6CCFC-B9E9-4AAB-9138-0B2DCEBC2BC9}"/>
                </a:ext>
              </a:extLst>
            </p:cNvPr>
            <p:cNvSpPr/>
            <p:nvPr/>
          </p:nvSpPr>
          <p:spPr>
            <a:xfrm>
              <a:off x="3179621" y="1620790"/>
              <a:ext cx="1137939" cy="461665"/>
            </a:xfrm>
            <a:prstGeom prst="rect">
              <a:avLst/>
            </a:prstGeom>
          </p:spPr>
          <p:txBody>
            <a:bodyPr wrap="square">
              <a:spAutoFit/>
            </a:bodyPr>
            <a:lstStyle/>
            <a:p>
              <a:pPr marL="0" marR="0" lvl="0" indent="0" algn="l" defTabSz="914400" rtl="0" eaLnBrk="1" fontAlgn="auto" latinLnBrk="0" hangingPunct="1">
                <a:lnSpc>
                  <a:spcPct val="100000"/>
                </a:lnSpc>
                <a:spcBef>
                  <a:spcPts val="150"/>
                </a:spcBef>
                <a:spcAft>
                  <a:spcPts val="150"/>
                </a:spcAft>
                <a:buClrTx/>
                <a:buSzTx/>
                <a:buFontTx/>
                <a:buNone/>
                <a:tabLst/>
                <a:defRPr/>
              </a:pPr>
              <a:r>
                <a:rPr kumimoji="0" lang="en-US" sz="1200" i="0" u="none" strike="noStrike" kern="0" cap="none" spc="0" normalizeH="0" baseline="0" noProof="0" dirty="0">
                  <a:ln>
                    <a:noFill/>
                  </a:ln>
                  <a:solidFill>
                    <a:schemeClr val="bg1"/>
                  </a:solidFill>
                  <a:effectLst/>
                  <a:uLnTx/>
                  <a:uFillTx/>
                  <a:latin typeface="Calibri" panose="020F0502020204030204"/>
                  <a:ea typeface="Segoe UI" panose="020B0502040204020203" pitchFamily="34" charset="0"/>
                  <a:cs typeface="Segoe UI" panose="020B0502040204020203" pitchFamily="34" charset="0"/>
                </a:rPr>
                <a:t>Increase </a:t>
              </a:r>
              <a:r>
                <a:rPr lang="en-US" sz="1200" kern="0" noProof="0" dirty="0">
                  <a:solidFill>
                    <a:schemeClr val="bg1"/>
                  </a:solidFill>
                  <a:latin typeface="Calibri" panose="020F0502020204030204"/>
                  <a:ea typeface="Segoe UI" panose="020B0502040204020203" pitchFamily="34" charset="0"/>
                  <a:cs typeface="Segoe UI" panose="020B0502040204020203" pitchFamily="34" charset="0"/>
                </a:rPr>
                <a:t>test</a:t>
              </a:r>
              <a:r>
                <a:rPr kumimoji="0" lang="en-US" sz="1200" i="0" u="none" strike="noStrike" kern="0" cap="none" spc="0" normalizeH="0" baseline="0" noProof="0" dirty="0">
                  <a:ln>
                    <a:noFill/>
                  </a:ln>
                  <a:solidFill>
                    <a:schemeClr val="bg1"/>
                  </a:solidFill>
                  <a:effectLst/>
                  <a:uLnTx/>
                  <a:uFillTx/>
                  <a:latin typeface="Calibri" panose="020F0502020204030204"/>
                  <a:ea typeface="Segoe UI" panose="020B0502040204020203" pitchFamily="34" charset="0"/>
                  <a:cs typeface="Segoe UI" panose="020B0502040204020203" pitchFamily="34" charset="0"/>
                </a:rPr>
                <a:t> coverage</a:t>
              </a:r>
            </a:p>
          </p:txBody>
        </p:sp>
        <p:sp>
          <p:nvSpPr>
            <p:cNvPr id="76" name="TextBox 75">
              <a:extLst>
                <a:ext uri="{FF2B5EF4-FFF2-40B4-BE49-F238E27FC236}">
                  <a16:creationId xmlns:a16="http://schemas.microsoft.com/office/drawing/2014/main" id="{57400C84-FACC-48F7-B996-77CF1AF695EB}"/>
                </a:ext>
              </a:extLst>
            </p:cNvPr>
            <p:cNvSpPr txBox="1"/>
            <p:nvPr/>
          </p:nvSpPr>
          <p:spPr>
            <a:xfrm>
              <a:off x="4802273" y="1620790"/>
              <a:ext cx="1069953" cy="461665"/>
            </a:xfrm>
            <a:prstGeom prst="rect">
              <a:avLst/>
            </a:prstGeom>
            <a:noFill/>
          </p:spPr>
          <p:txBody>
            <a:bodyPr wrap="square" rtlCol="0">
              <a:spAutoFit/>
            </a:bodyPr>
            <a:lstStyle/>
            <a:p>
              <a:r>
                <a:rPr lang="en-US" sz="1200" kern="0" dirty="0">
                  <a:solidFill>
                    <a:schemeClr val="bg1"/>
                  </a:solidFill>
                  <a:latin typeface="Calibri" panose="020F0502020204030204"/>
                  <a:ea typeface="Segoe UI" panose="020B0502040204020203" pitchFamily="34" charset="0"/>
                  <a:cs typeface="Segoe UI" panose="020B0502040204020203" pitchFamily="34" charset="0"/>
                </a:rPr>
                <a:t>Platform independent</a:t>
              </a:r>
            </a:p>
          </p:txBody>
        </p:sp>
        <p:sp>
          <p:nvSpPr>
            <p:cNvPr id="77" name="Rectangle 76">
              <a:extLst>
                <a:ext uri="{FF2B5EF4-FFF2-40B4-BE49-F238E27FC236}">
                  <a16:creationId xmlns:a16="http://schemas.microsoft.com/office/drawing/2014/main" id="{CC184DA5-DB25-4D8D-8F26-C3F38C355C37}"/>
                </a:ext>
              </a:extLst>
            </p:cNvPr>
            <p:cNvSpPr/>
            <p:nvPr/>
          </p:nvSpPr>
          <p:spPr>
            <a:xfrm>
              <a:off x="1865173" y="1620790"/>
              <a:ext cx="841654" cy="461665"/>
            </a:xfrm>
            <a:prstGeom prst="rect">
              <a:avLst/>
            </a:prstGeom>
          </p:spPr>
          <p:txBody>
            <a:bodyPr wrap="square">
              <a:spAutoFit/>
            </a:bodyPr>
            <a:lstStyle/>
            <a:p>
              <a:pPr marL="0" marR="0" lvl="0" indent="0" algn="l" defTabSz="914400" rtl="0" eaLnBrk="1" fontAlgn="auto" latinLnBrk="0" hangingPunct="1">
                <a:lnSpc>
                  <a:spcPct val="100000"/>
                </a:lnSpc>
                <a:spcBef>
                  <a:spcPts val="150"/>
                </a:spcBef>
                <a:spcAft>
                  <a:spcPts val="150"/>
                </a:spcAft>
                <a:buClrTx/>
                <a:buSzTx/>
                <a:buFontTx/>
                <a:buNone/>
                <a:tabLst/>
                <a:defRPr/>
              </a:pPr>
              <a:r>
                <a:rPr kumimoji="0" lang="en-US" sz="1200" i="0" u="none" strike="noStrike" kern="0" cap="none" spc="0" normalizeH="0" baseline="0" noProof="0" dirty="0">
                  <a:ln>
                    <a:noFill/>
                  </a:ln>
                  <a:solidFill>
                    <a:schemeClr val="bg1"/>
                  </a:solidFill>
                  <a:effectLst/>
                  <a:uLnTx/>
                  <a:uFillTx/>
                  <a:latin typeface="Calibri" panose="020F0502020204030204"/>
                  <a:ea typeface="Segoe UI" panose="020B0502040204020203" pitchFamily="34" charset="0"/>
                  <a:cs typeface="Segoe UI" panose="020B0502040204020203" pitchFamily="34" charset="0"/>
                </a:rPr>
                <a:t>Open source</a:t>
              </a:r>
            </a:p>
          </p:txBody>
        </p:sp>
        <p:sp>
          <p:nvSpPr>
            <p:cNvPr id="78" name="TextBox 77">
              <a:extLst>
                <a:ext uri="{FF2B5EF4-FFF2-40B4-BE49-F238E27FC236}">
                  <a16:creationId xmlns:a16="http://schemas.microsoft.com/office/drawing/2014/main" id="{3E26224D-3073-4B3E-BF0A-6E45687D7C50}"/>
                </a:ext>
              </a:extLst>
            </p:cNvPr>
            <p:cNvSpPr txBox="1"/>
            <p:nvPr/>
          </p:nvSpPr>
          <p:spPr>
            <a:xfrm>
              <a:off x="6252063" y="1620790"/>
              <a:ext cx="1000012" cy="461665"/>
            </a:xfrm>
            <a:prstGeom prst="rect">
              <a:avLst/>
            </a:prstGeom>
            <a:noFill/>
          </p:spPr>
          <p:txBody>
            <a:bodyPr wrap="square" rtlCol="0">
              <a:spAutoFit/>
            </a:bodyPr>
            <a:lstStyle>
              <a:defPPr>
                <a:defRPr lang="en-US"/>
              </a:defPPr>
              <a:lvl1pPr>
                <a:defRPr sz="1200" kern="0">
                  <a:solidFill>
                    <a:schemeClr val="bg1"/>
                  </a:solidFill>
                  <a:latin typeface="Calibri" panose="020F0502020204030204"/>
                  <a:ea typeface="Segoe UI" panose="020B0502040204020203" pitchFamily="34" charset="0"/>
                  <a:cs typeface="Segoe UI" panose="020B0502040204020203" pitchFamily="34" charset="0"/>
                </a:defRPr>
              </a:lvl1pPr>
            </a:lstStyle>
            <a:p>
              <a:r>
                <a:rPr lang="en-US" dirty="0"/>
                <a:t>Multi-threading</a:t>
              </a:r>
            </a:p>
          </p:txBody>
        </p:sp>
        <p:sp>
          <p:nvSpPr>
            <p:cNvPr id="79" name="Rectangle 78">
              <a:extLst>
                <a:ext uri="{FF2B5EF4-FFF2-40B4-BE49-F238E27FC236}">
                  <a16:creationId xmlns:a16="http://schemas.microsoft.com/office/drawing/2014/main" id="{8CBC2715-6257-494E-B470-27E2B46606C1}"/>
                </a:ext>
              </a:extLst>
            </p:cNvPr>
            <p:cNvSpPr/>
            <p:nvPr/>
          </p:nvSpPr>
          <p:spPr>
            <a:xfrm>
              <a:off x="-87087" y="1559235"/>
              <a:ext cx="1262584" cy="584775"/>
            </a:xfrm>
            <a:prstGeom prst="rect">
              <a:avLst/>
            </a:prstGeom>
          </p:spPr>
          <p:txBody>
            <a:bodyPr wrap="square" lIns="84909" rIns="84909">
              <a:spAutoFit/>
            </a:bodyPr>
            <a:lstStyle/>
            <a:p>
              <a:pPr algn="ctr"/>
              <a:r>
                <a:rPr lang="en-US" sz="1600" spc="-150" dirty="0">
                  <a:solidFill>
                    <a:schemeClr val="bg1"/>
                  </a:solidFill>
                  <a:latin typeface="Arial Rounded MT Bold" panose="020F0704030504030204" pitchFamily="34" charset="0"/>
                </a:rPr>
                <a:t>KEY FEATURES</a:t>
              </a:r>
            </a:p>
          </p:txBody>
        </p:sp>
        <p:sp>
          <p:nvSpPr>
            <p:cNvPr id="80" name="TextBox 79">
              <a:extLst>
                <a:ext uri="{FF2B5EF4-FFF2-40B4-BE49-F238E27FC236}">
                  <a16:creationId xmlns:a16="http://schemas.microsoft.com/office/drawing/2014/main" id="{0D4A6351-18DE-4D83-A610-982AB3BD3F75}"/>
                </a:ext>
              </a:extLst>
            </p:cNvPr>
            <p:cNvSpPr txBox="1"/>
            <p:nvPr/>
          </p:nvSpPr>
          <p:spPr>
            <a:xfrm>
              <a:off x="7701439" y="1620790"/>
              <a:ext cx="1385308" cy="461665"/>
            </a:xfrm>
            <a:prstGeom prst="rect">
              <a:avLst/>
            </a:prstGeom>
            <a:noFill/>
          </p:spPr>
          <p:txBody>
            <a:bodyPr wrap="square" rtlCol="0">
              <a:spAutoFit/>
            </a:bodyPr>
            <a:lstStyle>
              <a:defPPr>
                <a:defRPr lang="en-US"/>
              </a:defPPr>
              <a:lvl1pPr>
                <a:defRPr sz="1200" kern="0">
                  <a:solidFill>
                    <a:schemeClr val="bg1"/>
                  </a:solidFill>
                  <a:latin typeface="Calibri" panose="020F0502020204030204"/>
                  <a:ea typeface="Segoe UI" panose="020B0502040204020203" pitchFamily="34" charset="0"/>
                  <a:cs typeface="Segoe UI" panose="020B0502040204020203" pitchFamily="34" charset="0"/>
                </a:defRPr>
              </a:lvl1pPr>
            </a:lstStyle>
            <a:p>
              <a:r>
                <a:rPr lang="en-US" dirty="0"/>
                <a:t>Dynamic validation of queues</a:t>
              </a:r>
            </a:p>
          </p:txBody>
        </p:sp>
        <p:sp>
          <p:nvSpPr>
            <p:cNvPr id="81" name="TextBox 80">
              <a:extLst>
                <a:ext uri="{FF2B5EF4-FFF2-40B4-BE49-F238E27FC236}">
                  <a16:creationId xmlns:a16="http://schemas.microsoft.com/office/drawing/2014/main" id="{3FCA9D2C-CD2D-42A9-9DB3-8DD30359C0D7}"/>
                </a:ext>
              </a:extLst>
            </p:cNvPr>
            <p:cNvSpPr txBox="1"/>
            <p:nvPr/>
          </p:nvSpPr>
          <p:spPr>
            <a:xfrm>
              <a:off x="9909379" y="1620790"/>
              <a:ext cx="2127981" cy="461665"/>
            </a:xfrm>
            <a:prstGeom prst="rect">
              <a:avLst/>
            </a:prstGeom>
            <a:noFill/>
          </p:spPr>
          <p:txBody>
            <a:bodyPr wrap="square" rtlCol="0">
              <a:spAutoFit/>
            </a:bodyPr>
            <a:lstStyle>
              <a:defPPr>
                <a:defRPr lang="en-US"/>
              </a:defPPr>
              <a:lvl1pPr>
                <a:defRPr sz="1200" kern="0">
                  <a:solidFill>
                    <a:schemeClr val="bg1"/>
                  </a:solidFill>
                  <a:latin typeface="Calibri" panose="020F0502020204030204"/>
                  <a:ea typeface="Segoe UI" panose="020B0502040204020203" pitchFamily="34" charset="0"/>
                  <a:cs typeface="Segoe UI" panose="020B0502040204020203" pitchFamily="34" charset="0"/>
                </a:defRPr>
              </a:lvl1pPr>
            </a:lstStyle>
            <a:p>
              <a:r>
                <a:rPr lang="en-US" dirty="0"/>
                <a:t>Ability to test across different server/ protocol types</a:t>
              </a:r>
            </a:p>
          </p:txBody>
        </p:sp>
        <p:sp>
          <p:nvSpPr>
            <p:cNvPr id="82" name="Freeform 145">
              <a:extLst>
                <a:ext uri="{FF2B5EF4-FFF2-40B4-BE49-F238E27FC236}">
                  <a16:creationId xmlns:a16="http://schemas.microsoft.com/office/drawing/2014/main" id="{E19CBE88-6A6C-45C5-A509-BB6E5E589A53}"/>
                </a:ext>
              </a:extLst>
            </p:cNvPr>
            <p:cNvSpPr>
              <a:spLocks noChangeAspect="1" noEditPoints="1"/>
            </p:cNvSpPr>
            <p:nvPr/>
          </p:nvSpPr>
          <p:spPr bwMode="auto">
            <a:xfrm>
              <a:off x="5904304" y="1703163"/>
              <a:ext cx="349187" cy="296919"/>
            </a:xfrm>
            <a:custGeom>
              <a:avLst/>
              <a:gdLst>
                <a:gd name="T0" fmla="*/ 111 w 147"/>
                <a:gd name="T1" fmla="*/ 38 h 125"/>
                <a:gd name="T2" fmla="*/ 116 w 147"/>
                <a:gd name="T3" fmla="*/ 38 h 125"/>
                <a:gd name="T4" fmla="*/ 116 w 147"/>
                <a:gd name="T5" fmla="*/ 53 h 125"/>
                <a:gd name="T6" fmla="*/ 147 w 147"/>
                <a:gd name="T7" fmla="*/ 26 h 125"/>
                <a:gd name="T8" fmla="*/ 116 w 147"/>
                <a:gd name="T9" fmla="*/ 0 h 125"/>
                <a:gd name="T10" fmla="*/ 116 w 147"/>
                <a:gd name="T11" fmla="*/ 17 h 125"/>
                <a:gd name="T12" fmla="*/ 111 w 147"/>
                <a:gd name="T13" fmla="*/ 17 h 125"/>
                <a:gd name="T14" fmla="*/ 55 w 147"/>
                <a:gd name="T15" fmla="*/ 55 h 125"/>
                <a:gd name="T16" fmla="*/ 15 w 147"/>
                <a:gd name="T17" fmla="*/ 85 h 125"/>
                <a:gd name="T18" fmla="*/ 0 w 147"/>
                <a:gd name="T19" fmla="*/ 85 h 125"/>
                <a:gd name="T20" fmla="*/ 0 w 147"/>
                <a:gd name="T21" fmla="*/ 106 h 125"/>
                <a:gd name="T22" fmla="*/ 15 w 147"/>
                <a:gd name="T23" fmla="*/ 106 h 125"/>
                <a:gd name="T24" fmla="*/ 71 w 147"/>
                <a:gd name="T25" fmla="*/ 68 h 125"/>
                <a:gd name="T26" fmla="*/ 111 w 147"/>
                <a:gd name="T27" fmla="*/ 38 h 125"/>
                <a:gd name="T28" fmla="*/ 40 w 147"/>
                <a:gd name="T29" fmla="*/ 51 h 125"/>
                <a:gd name="T30" fmla="*/ 43 w 147"/>
                <a:gd name="T31" fmla="*/ 46 h 125"/>
                <a:gd name="T32" fmla="*/ 52 w 147"/>
                <a:gd name="T33" fmla="*/ 35 h 125"/>
                <a:gd name="T34" fmla="*/ 15 w 147"/>
                <a:gd name="T35" fmla="*/ 19 h 125"/>
                <a:gd name="T36" fmla="*/ 0 w 147"/>
                <a:gd name="T37" fmla="*/ 19 h 125"/>
                <a:gd name="T38" fmla="*/ 0 w 147"/>
                <a:gd name="T39" fmla="*/ 39 h 125"/>
                <a:gd name="T40" fmla="*/ 15 w 147"/>
                <a:gd name="T41" fmla="*/ 39 h 125"/>
                <a:gd name="T42" fmla="*/ 40 w 147"/>
                <a:gd name="T43" fmla="*/ 51 h 125"/>
                <a:gd name="T44" fmla="*/ 116 w 147"/>
                <a:gd name="T45" fmla="*/ 87 h 125"/>
                <a:gd name="T46" fmla="*/ 111 w 147"/>
                <a:gd name="T47" fmla="*/ 87 h 125"/>
                <a:gd name="T48" fmla="*/ 85 w 147"/>
                <a:gd name="T49" fmla="*/ 74 h 125"/>
                <a:gd name="T50" fmla="*/ 83 w 147"/>
                <a:gd name="T51" fmla="*/ 77 h 125"/>
                <a:gd name="T52" fmla="*/ 72 w 147"/>
                <a:gd name="T53" fmla="*/ 90 h 125"/>
                <a:gd name="T54" fmla="*/ 111 w 147"/>
                <a:gd name="T55" fmla="*/ 107 h 125"/>
                <a:gd name="T56" fmla="*/ 116 w 147"/>
                <a:gd name="T57" fmla="*/ 107 h 125"/>
                <a:gd name="T58" fmla="*/ 116 w 147"/>
                <a:gd name="T59" fmla="*/ 125 h 125"/>
                <a:gd name="T60" fmla="*/ 147 w 147"/>
                <a:gd name="T61" fmla="*/ 98 h 125"/>
                <a:gd name="T62" fmla="*/ 116 w 147"/>
                <a:gd name="T63" fmla="*/ 72 h 125"/>
                <a:gd name="T64" fmla="*/ 116 w 147"/>
                <a:gd name="T65" fmla="*/ 8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7" h="125">
                  <a:moveTo>
                    <a:pt x="111" y="38"/>
                  </a:moveTo>
                  <a:cubicBezTo>
                    <a:pt x="116" y="38"/>
                    <a:pt x="116" y="38"/>
                    <a:pt x="116" y="38"/>
                  </a:cubicBezTo>
                  <a:cubicBezTo>
                    <a:pt x="116" y="53"/>
                    <a:pt x="116" y="53"/>
                    <a:pt x="116" y="53"/>
                  </a:cubicBezTo>
                  <a:cubicBezTo>
                    <a:pt x="147" y="26"/>
                    <a:pt x="147" y="26"/>
                    <a:pt x="147" y="26"/>
                  </a:cubicBezTo>
                  <a:cubicBezTo>
                    <a:pt x="116" y="0"/>
                    <a:pt x="116" y="0"/>
                    <a:pt x="116" y="0"/>
                  </a:cubicBezTo>
                  <a:cubicBezTo>
                    <a:pt x="116" y="17"/>
                    <a:pt x="116" y="17"/>
                    <a:pt x="116" y="17"/>
                  </a:cubicBezTo>
                  <a:cubicBezTo>
                    <a:pt x="111" y="17"/>
                    <a:pt x="111" y="17"/>
                    <a:pt x="111" y="17"/>
                  </a:cubicBezTo>
                  <a:cubicBezTo>
                    <a:pt x="84" y="17"/>
                    <a:pt x="68" y="37"/>
                    <a:pt x="55" y="55"/>
                  </a:cubicBezTo>
                  <a:cubicBezTo>
                    <a:pt x="43" y="71"/>
                    <a:pt x="32" y="85"/>
                    <a:pt x="15" y="85"/>
                  </a:cubicBezTo>
                  <a:cubicBezTo>
                    <a:pt x="0" y="85"/>
                    <a:pt x="0" y="85"/>
                    <a:pt x="0" y="85"/>
                  </a:cubicBezTo>
                  <a:cubicBezTo>
                    <a:pt x="0" y="106"/>
                    <a:pt x="0" y="106"/>
                    <a:pt x="0" y="106"/>
                  </a:cubicBezTo>
                  <a:cubicBezTo>
                    <a:pt x="15" y="106"/>
                    <a:pt x="15" y="106"/>
                    <a:pt x="15" y="106"/>
                  </a:cubicBezTo>
                  <a:cubicBezTo>
                    <a:pt x="42" y="106"/>
                    <a:pt x="58" y="86"/>
                    <a:pt x="71" y="68"/>
                  </a:cubicBezTo>
                  <a:cubicBezTo>
                    <a:pt x="83" y="52"/>
                    <a:pt x="94" y="38"/>
                    <a:pt x="111" y="38"/>
                  </a:cubicBezTo>
                  <a:close/>
                  <a:moveTo>
                    <a:pt x="40" y="51"/>
                  </a:moveTo>
                  <a:cubicBezTo>
                    <a:pt x="41" y="49"/>
                    <a:pt x="42" y="48"/>
                    <a:pt x="43" y="46"/>
                  </a:cubicBezTo>
                  <a:cubicBezTo>
                    <a:pt x="46" y="43"/>
                    <a:pt x="49" y="39"/>
                    <a:pt x="52" y="35"/>
                  </a:cubicBezTo>
                  <a:cubicBezTo>
                    <a:pt x="43" y="26"/>
                    <a:pt x="31" y="19"/>
                    <a:pt x="15" y="19"/>
                  </a:cubicBezTo>
                  <a:cubicBezTo>
                    <a:pt x="0" y="19"/>
                    <a:pt x="0" y="19"/>
                    <a:pt x="0" y="19"/>
                  </a:cubicBezTo>
                  <a:cubicBezTo>
                    <a:pt x="0" y="39"/>
                    <a:pt x="0" y="39"/>
                    <a:pt x="0" y="39"/>
                  </a:cubicBezTo>
                  <a:cubicBezTo>
                    <a:pt x="15" y="39"/>
                    <a:pt x="15" y="39"/>
                    <a:pt x="15" y="39"/>
                  </a:cubicBezTo>
                  <a:cubicBezTo>
                    <a:pt x="25" y="39"/>
                    <a:pt x="33" y="44"/>
                    <a:pt x="40" y="51"/>
                  </a:cubicBezTo>
                  <a:close/>
                  <a:moveTo>
                    <a:pt x="116" y="87"/>
                  </a:moveTo>
                  <a:cubicBezTo>
                    <a:pt x="111" y="87"/>
                    <a:pt x="111" y="87"/>
                    <a:pt x="111" y="87"/>
                  </a:cubicBezTo>
                  <a:cubicBezTo>
                    <a:pt x="101" y="87"/>
                    <a:pt x="93" y="81"/>
                    <a:pt x="85" y="74"/>
                  </a:cubicBezTo>
                  <a:cubicBezTo>
                    <a:pt x="85" y="75"/>
                    <a:pt x="84" y="76"/>
                    <a:pt x="83" y="77"/>
                  </a:cubicBezTo>
                  <a:cubicBezTo>
                    <a:pt x="80" y="81"/>
                    <a:pt x="76" y="86"/>
                    <a:pt x="72" y="90"/>
                  </a:cubicBezTo>
                  <a:cubicBezTo>
                    <a:pt x="82" y="100"/>
                    <a:pt x="95" y="107"/>
                    <a:pt x="111" y="107"/>
                  </a:cubicBezTo>
                  <a:cubicBezTo>
                    <a:pt x="116" y="107"/>
                    <a:pt x="116" y="107"/>
                    <a:pt x="116" y="107"/>
                  </a:cubicBezTo>
                  <a:cubicBezTo>
                    <a:pt x="116" y="125"/>
                    <a:pt x="116" y="125"/>
                    <a:pt x="116" y="125"/>
                  </a:cubicBezTo>
                  <a:cubicBezTo>
                    <a:pt x="147" y="98"/>
                    <a:pt x="147" y="98"/>
                    <a:pt x="147" y="98"/>
                  </a:cubicBezTo>
                  <a:cubicBezTo>
                    <a:pt x="116" y="72"/>
                    <a:pt x="116" y="72"/>
                    <a:pt x="116" y="72"/>
                  </a:cubicBezTo>
                  <a:lnTo>
                    <a:pt x="116" y="87"/>
                  </a:lnTo>
                  <a:close/>
                </a:path>
              </a:pathLst>
            </a:custGeom>
            <a:solidFill>
              <a:schemeClr val="accent1">
                <a:lumMod val="75000"/>
              </a:schemeClr>
            </a:solidFill>
            <a:ln>
              <a:noFill/>
            </a:ln>
          </p:spPr>
          <p:txBody>
            <a:bodyPr vert="horz" wrap="square" lIns="74295" tIns="37148" rIns="74295" bIns="37148" numCol="1" anchor="t" anchorCtr="0" compatLnSpc="1">
              <a:prstTxWarp prst="textNoShape">
                <a:avLst/>
              </a:prstTxWarp>
            </a:bodyPr>
            <a:lstStyle/>
            <a:p>
              <a:endParaRPr lang="en-US" dirty="0"/>
            </a:p>
          </p:txBody>
        </p:sp>
        <p:pic>
          <p:nvPicPr>
            <p:cNvPr id="83" name="Picture 82">
              <a:extLst>
                <a:ext uri="{FF2B5EF4-FFF2-40B4-BE49-F238E27FC236}">
                  <a16:creationId xmlns:a16="http://schemas.microsoft.com/office/drawing/2014/main" id="{A59ABDB9-67EA-434F-8504-07C38F715A93}"/>
                </a:ext>
              </a:extLst>
            </p:cNvPr>
            <p:cNvPicPr>
              <a:picLocks noChangeAspect="1"/>
            </p:cNvPicPr>
            <p:nvPr/>
          </p:nvPicPr>
          <p:blipFill>
            <a:blip r:embed="rId7">
              <a:duotone>
                <a:prstClr val="black"/>
                <a:schemeClr val="accent4">
                  <a:tint val="45000"/>
                  <a:satMod val="400000"/>
                </a:schemeClr>
              </a:duotone>
            </a:blip>
            <a:stretch>
              <a:fillRect/>
            </a:stretch>
          </p:blipFill>
          <p:spPr>
            <a:xfrm>
              <a:off x="7158848" y="1577278"/>
              <a:ext cx="542591" cy="548688"/>
            </a:xfrm>
            <a:prstGeom prst="rect">
              <a:avLst/>
            </a:prstGeom>
          </p:spPr>
        </p:pic>
        <p:pic>
          <p:nvPicPr>
            <p:cNvPr id="84" name="Picture 6" descr="Communication, protocol, rules, system icon">
              <a:extLst>
                <a:ext uri="{FF2B5EF4-FFF2-40B4-BE49-F238E27FC236}">
                  <a16:creationId xmlns:a16="http://schemas.microsoft.com/office/drawing/2014/main" id="{723A457F-AC86-40A3-95E8-9755CDE2EDB4}"/>
                </a:ext>
              </a:extLst>
            </p:cNvPr>
            <p:cNvPicPr>
              <a:picLocks noChangeAspect="1" noChangeArrowheads="1"/>
            </p:cNvPicPr>
            <p:nvPr/>
          </p:nvPicPr>
          <p:blipFill>
            <a:blip r:embed="rId8" cstate="print">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114346" y="1512163"/>
              <a:ext cx="678918" cy="678918"/>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84">
              <a:extLst>
                <a:ext uri="{FF2B5EF4-FFF2-40B4-BE49-F238E27FC236}">
                  <a16:creationId xmlns:a16="http://schemas.microsoft.com/office/drawing/2014/main" id="{8ECDAA5E-7CAE-4E1F-8CFA-0D6E0374A8BC}"/>
                </a:ext>
              </a:extLst>
            </p:cNvPr>
            <p:cNvPicPr>
              <a:picLocks noChangeAspect="1"/>
            </p:cNvPicPr>
            <p:nvPr/>
          </p:nvPicPr>
          <p:blipFill>
            <a:blip r:embed="rId9">
              <a:biLevel thresh="50000"/>
            </a:blip>
            <a:stretch>
              <a:fillRect/>
            </a:stretch>
          </p:blipFill>
          <p:spPr>
            <a:xfrm>
              <a:off x="4309959" y="1644340"/>
              <a:ext cx="499915" cy="414564"/>
            </a:xfrm>
            <a:prstGeom prst="rect">
              <a:avLst/>
            </a:prstGeom>
          </p:spPr>
        </p:pic>
        <p:pic>
          <p:nvPicPr>
            <p:cNvPr id="86" name="Picture 85">
              <a:extLst>
                <a:ext uri="{FF2B5EF4-FFF2-40B4-BE49-F238E27FC236}">
                  <a16:creationId xmlns:a16="http://schemas.microsoft.com/office/drawing/2014/main" id="{F45E1DC9-4691-4D68-B4F6-D837F7DCF9B9}"/>
                </a:ext>
              </a:extLst>
            </p:cNvPr>
            <p:cNvPicPr>
              <a:picLocks noChangeAspect="1"/>
            </p:cNvPicPr>
            <p:nvPr/>
          </p:nvPicPr>
          <p:blipFill>
            <a:blip r:embed="rId10">
              <a:biLevel thresh="75000"/>
            </a:blip>
            <a:stretch>
              <a:fillRect/>
            </a:stretch>
          </p:blipFill>
          <p:spPr>
            <a:xfrm>
              <a:off x="1118788" y="1477517"/>
              <a:ext cx="897853" cy="748210"/>
            </a:xfrm>
            <a:prstGeom prst="rect">
              <a:avLst/>
            </a:prstGeom>
          </p:spPr>
        </p:pic>
        <p:pic>
          <p:nvPicPr>
            <p:cNvPr id="87" name="Picture 12" descr="Versana Essential - NoNav">
              <a:extLst>
                <a:ext uri="{FF2B5EF4-FFF2-40B4-BE49-F238E27FC236}">
                  <a16:creationId xmlns:a16="http://schemas.microsoft.com/office/drawing/2014/main" id="{1034B52B-FEBA-481D-AB1B-F1ACE7CA3A0A}"/>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391395" y="1445833"/>
              <a:ext cx="975534" cy="811579"/>
            </a:xfrm>
            <a:prstGeom prst="rect">
              <a:avLst/>
            </a:prstGeom>
            <a:noFill/>
            <a:extLst>
              <a:ext uri="{909E8E84-426E-40DD-AFC4-6F175D3DCCD1}">
                <a14:hiddenFill xmlns:a14="http://schemas.microsoft.com/office/drawing/2010/main">
                  <a:solidFill>
                    <a:srgbClr val="FFFFFF"/>
                  </a:solidFill>
                </a14:hiddenFill>
              </a:ext>
            </a:extLst>
          </p:spPr>
        </p:pic>
      </p:grpSp>
      <p:pic>
        <p:nvPicPr>
          <p:cNvPr id="88" name="Picture 14" descr="Graphical Reports Icon of Colored Outline style - Available in SVG, PNG,  EPS, AI &amp; Icon fonts">
            <a:extLst>
              <a:ext uri="{FF2B5EF4-FFF2-40B4-BE49-F238E27FC236}">
                <a16:creationId xmlns:a16="http://schemas.microsoft.com/office/drawing/2014/main" id="{92FDC743-1269-43BA-86E2-917A123D62B6}"/>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6516345" y="3338861"/>
            <a:ext cx="705432" cy="705432"/>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6" descr="Java Icon of Flat style - Available in SVG, PNG, EPS, AI &amp; Icon fonts">
            <a:extLst>
              <a:ext uri="{FF2B5EF4-FFF2-40B4-BE49-F238E27FC236}">
                <a16:creationId xmlns:a16="http://schemas.microsoft.com/office/drawing/2014/main" id="{F1DEA968-44F2-415C-9083-8B275E71BD79}"/>
              </a:ext>
            </a:extLst>
          </p:cNvPr>
          <p:cNvPicPr>
            <a:picLocks noChangeAspect="1" noChangeArrowheads="1"/>
          </p:cNvPicPr>
          <p:nvPr/>
        </p:nvPicPr>
        <p:blipFill>
          <a:blip r:embed="rId13"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558767" y="2355317"/>
            <a:ext cx="663010" cy="6630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1688888"/>
      </p:ext>
    </p:extLst>
  </p:cSld>
  <p:clrMapOvr>
    <a:masterClrMapping/>
  </p:clrMapOvr>
</p:sld>
</file>

<file path=ppt/theme/theme1.xml><?xml version="1.0" encoding="utf-8"?>
<a:theme xmlns:a="http://schemas.openxmlformats.org/drawingml/2006/main" name="Office Theme">
  <a:themeElements>
    <a:clrScheme name="Cognizant Colors 2022">
      <a:dk1>
        <a:srgbClr val="000048"/>
      </a:dk1>
      <a:lt1>
        <a:srgbClr val="FFFFFF"/>
      </a:lt1>
      <a:dk2>
        <a:srgbClr val="000048"/>
      </a:dk2>
      <a:lt2>
        <a:srgbClr val="FFFFFF"/>
      </a:lt2>
      <a:accent1>
        <a:srgbClr val="2E308E"/>
      </a:accent1>
      <a:accent2>
        <a:srgbClr val="7373D8"/>
      </a:accent2>
      <a:accent3>
        <a:srgbClr val="2F78C4"/>
      </a:accent3>
      <a:accent4>
        <a:srgbClr val="92BBE6"/>
      </a:accent4>
      <a:accent5>
        <a:srgbClr val="06C7CC"/>
      </a:accent5>
      <a:accent6>
        <a:srgbClr val="26EFE9"/>
      </a:accent6>
      <a:hlink>
        <a:srgbClr val="535659"/>
      </a:hlink>
      <a:folHlink>
        <a:srgbClr val="97999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lgn="l">
          <a:defRPr sz="1600" dirty="0">
            <a:solidFill>
              <a:schemeClr val="tx2"/>
            </a:solidFill>
          </a:defRPr>
        </a:defPPr>
      </a:lstStyle>
    </a:txDef>
  </a:objectDefaults>
  <a:extraClrSchemeLst/>
  <a:extLst>
    <a:ext uri="{05A4C25C-085E-4340-85A3-A5531E510DB2}">
      <thm15:themeFamily xmlns:thm15="http://schemas.microsoft.com/office/thememl/2012/main" name="729107_CorporateTemplate_ppt_031122" id="{E81ECB99-F2DE-FC44-B993-E5A209E9C071}" vid="{E056BC50-BFCB-5444-AECA-4841FEB0A9A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Case Study" ma:contentTypeID="0x0101000E5893C64423DE4096E2451F3BC47F7E00BA324D05FA546E45A1F433E305F6EEC1" ma:contentTypeVersion="93" ma:contentTypeDescription="" ma:contentTypeScope="" ma:versionID="88bdf1e11e60a59dc7eeb99127a71540">
  <xsd:schema xmlns:xsd="http://www.w3.org/2001/XMLSchema" xmlns:xs="http://www.w3.org/2001/XMLSchema" xmlns:p="http://schemas.microsoft.com/office/2006/metadata/properties" xmlns:ns2="8f211b66-e623-4d2d-acb5-a8fd70d2cfb6" xmlns:ns3="9e4ba3d3-f7ea-45b3-8487-067c546501db" targetNamespace="http://schemas.microsoft.com/office/2006/metadata/properties" ma:root="true" ma:fieldsID="4a5fa5325b44b1ffca5177a6b338a54a" ns2:_="" ns3:_="">
    <xsd:import namespace="8f211b66-e623-4d2d-acb5-a8fd70d2cfb6"/>
    <xsd:import namespace="9e4ba3d3-f7ea-45b3-8487-067c546501db"/>
    <xsd:element name="properties">
      <xsd:complexType>
        <xsd:sequence>
          <xsd:element name="documentManagement">
            <xsd:complexType>
              <xsd:all>
                <xsd:element ref="ns2:Asset_x0020_Owner"/>
                <xsd:element ref="ns2:Confidentiality" minOccurs="0"/>
                <xsd:element ref="ns2:Restriction" minOccurs="0"/>
                <xsd:element ref="ns2:Description_x0020_of_x0020_Asset" minOccurs="0"/>
                <xsd:element ref="ns2:Opportunity_x0020__x002f__x0020_Project_x0020_ID"/>
                <xsd:element ref="ns2:Iscertified" minOccurs="0"/>
                <xsd:element ref="ns2:If_x0020_this_x0020_document_x0020_is_x0020_leaked_x002f_lost_x002c__x0020_could_x0020_there_x0020_be_x0020_loss_x0020_of_x0020_Cognizant_x0020_Trade_x0020_Secret_x0020__x002f__x0020_Patent_x0020_Protection_x003f_" minOccurs="0"/>
                <xsd:element ref="ns2:If_x0020_this_x0020_document_x0020_is_x0020_leaked_x002f_lost_x002c__x0020_could_x0020_there_x0020_be_x0020_loss_x0020_of_x0020_sales_x0020_or_x0020_customer_x0020_confidence_x003f_" minOccurs="0"/>
                <xsd:element ref="ns2:Will_x0020_our_x0020_competitors_x0020_be_x0020_interested_x0020_in_x0020_acquiring_x0020_the_x0020_information_x0020_shared_x0020_in_x0020_this_x0020_document_x003f_" minOccurs="0"/>
                <xsd:element ref="ns2:Terms_x0020__x0026__x0020_Conditions" minOccurs="0"/>
                <xsd:element ref="ns2:Approved_x0020_By" minOccurs="0"/>
                <xsd:element ref="ns2:Approved_x0020_Date" minOccurs="0"/>
                <xsd:element ref="ns2:Average_x0020_Criticality_x0020_Score" minOccurs="0"/>
                <xsd:element ref="ns2:Criticality" minOccurs="0"/>
                <xsd:element ref="ns2:Rejected_x0020_By" minOccurs="0"/>
                <xsd:element ref="ns2:Rejected_x0020_Date" minOccurs="0"/>
                <xsd:element ref="ns2:Last_x0020_Updated_x0020_By" minOccurs="0"/>
                <xsd:element ref="ns2:Asset_x0020_Rating" minOccurs="0"/>
                <xsd:element ref="ns2:Benefits_x0020_Identified" minOccurs="0"/>
                <xsd:element ref="ns2:Bid_x0020_Manager" minOccurs="0"/>
                <xsd:element ref="ns2:Client_x0020_Imperatives" minOccurs="0"/>
                <xsd:element ref="ns2:ClientImperativeslinkUrl" minOccurs="0"/>
                <xsd:element ref="ns2:Cognizant_x0020_Benefits" minOccurs="0"/>
                <xsd:element ref="ns2:CognizantBenefitslinkUrl" minOccurs="0"/>
                <xsd:element ref="ns2:Customer_x0020_Benefits" minOccurs="0"/>
                <xsd:element ref="ns2:CustomerBenefitslinkUrl" minOccurs="0"/>
                <xsd:element ref="ns2:Customer_x0020_Description" minOccurs="0"/>
                <xsd:element ref="ns2:CustomerDescriptionlinkUrl" minOccurs="0"/>
                <xsd:element ref="ns2:Deemed_x0020_Essential" minOccurs="0"/>
                <xsd:element ref="ns2:Delivery_x0020_Partner" minOccurs="0"/>
                <xsd:element ref="ns2:documentType" minOccurs="0"/>
                <xsd:element ref="ns2:fileattachement" minOccurs="0"/>
                <xsd:element ref="ns2:Fully_x0020_Documented" minOccurs="0"/>
                <xsd:element ref="ns2:Improvement_x0020_Trends" minOccurs="0"/>
                <xsd:element ref="ns2:ImprovementTrendslinkUrl" minOccurs="0"/>
                <xsd:element ref="ns2:Innovative" minOccurs="0"/>
                <xsd:element ref="ns2:Key_x0020_Solution_x0020_of_x0020_Best_x0020_Practice" minOccurs="0"/>
                <xsd:element ref="ns2:KeySolutioninglinkUrl" minOccurs="0"/>
                <xsd:element ref="ns2:Mature" minOccurs="0"/>
                <xsd:element ref="ns2:Problem_x0020_Statement" minOccurs="0"/>
                <xsd:element ref="ns2:ProblemStatementlinkUrl" minOccurs="0"/>
                <xsd:element ref="ns2:Process_x0020_Defined" minOccurs="0"/>
                <xsd:element ref="ns2:Project_x0020_Category" minOccurs="0"/>
                <xsd:element ref="ns2:Project_x0020_ID_x002f_Name" minOccurs="0"/>
                <xsd:element ref="ns2:Reason_x0020_For_x0020_Rejection" minOccurs="0"/>
                <xsd:element ref="ns2:Repeatable" minOccurs="0"/>
                <xsd:element ref="ns2:Scope_x0020_Imperatives" minOccurs="0"/>
                <xsd:element ref="ns2:Scope_x0020__x0026__x0020_Problem_x0020_Statement" minOccurs="0"/>
                <xsd:element ref="ns2:ScopeImperativeslinkUrl" minOccurs="0"/>
                <xsd:element ref="ns2:ScopeOfWorklinkUrl" minOccurs="0"/>
                <xsd:element ref="ns2:Standard_x0020_Complaint" minOccurs="0"/>
                <xsd:element ref="ns2:Sustainable" minOccurs="0"/>
                <xsd:element ref="ns2:Value_x0020_Proven" minOccurs="0"/>
                <xsd:element ref="ns2:Considering_x0020_the_x0020_information_x0020_shared_x0020_in_x0020_this_x0020_document._x0020_I_x0020_confirm_x0020_that_x0020_it_x0020_is_x0020_tagged_x0020_properly_x0020_and_x0020_shared_x0020_with_x0020_the_x0020_right_x0020_user_x0020_segment_x003f_" minOccurs="0"/>
                <xsd:element ref="ns2:Do_x0020_you_x0020_confirm" minOccurs="0"/>
                <xsd:element ref="ns2:Solution_x0020_Approach" minOccurs="0"/>
                <xsd:element ref="ns2:SolutionApproachlinkUrl" minOccurs="0"/>
                <xsd:element ref="ns2:Title1" minOccurs="0"/>
                <xsd:element ref="ns2:ELC_x0020_Phase"/>
                <xsd:element ref="ns2:b5f3ef7b278c42b1987260f1e73ce5d6" minOccurs="0"/>
                <xsd:element ref="ns2:p8421416251e43edb71dfa91fd46997f" minOccurs="0"/>
                <xsd:element ref="ns2:n8b41e654334403787659b5e4e214ef4" minOccurs="0"/>
                <xsd:element ref="ns2:mae577e1910242d3a101debb5bb24702" minOccurs="0"/>
                <xsd:element ref="ns2:g5efa70ec55c4f4e8b1980a79343c978" minOccurs="0"/>
                <xsd:element ref="ns2:d1073cc8d067436cbf2c464b903afee1" minOccurs="0"/>
                <xsd:element ref="ns2:i11aab48b3b548ad99b49a5387d0532b" minOccurs="0"/>
                <xsd:element ref="ns2:h238b0fae0c049e1adb2a31927edfcd3" minOccurs="0"/>
                <xsd:element ref="ns2:be60a2050cb24ccca006eb486ae43048" minOccurs="0"/>
                <xsd:element ref="ns2:TaxCatchAllLabel" minOccurs="0"/>
                <xsd:element ref="ns2:k7c2b2dcb9a943b1b479a832639c314c" minOccurs="0"/>
                <xsd:element ref="ns2:b94979d46fdd4c08af19c8750ae25f1c" minOccurs="0"/>
                <xsd:element ref="ns2:TaxCatchAll" minOccurs="0"/>
                <xsd:element ref="ns2:k142b9121de248bb922953dc0beb35ef" minOccurs="0"/>
                <xsd:element ref="ns2:g82608b83a1043faa86f01563d7c6f4d" minOccurs="0"/>
                <xsd:element ref="ns2:d598009ad6d74e3a9908d3923dcf1bab" minOccurs="0"/>
                <xsd:element ref="ns2:g23ab3df1cba4aa0935ef614424268bb" minOccurs="0"/>
                <xsd:element ref="ns2:f9214a0bcf16429399be9de9932e2ea2" minOccurs="0"/>
                <xsd:element ref="ns2:l07b936d984e41d4be7b81c3090ca277" minOccurs="0"/>
                <xsd:element ref="ns2:BU_x0020_Approver_x0020_Group"/>
                <xsd:element ref="ns2:laf9250cc2a547029eb22c2abd409860" minOccurs="0"/>
                <xsd:element ref="ns3:ArchivalDate" minOccurs="0"/>
                <xsd:element ref="ns2:db6f4967e1e64c1d909c0df4a482e2b5"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211b66-e623-4d2d-acb5-a8fd70d2cfb6" elementFormDefault="qualified">
    <xsd:import namespace="http://schemas.microsoft.com/office/2006/documentManagement/types"/>
    <xsd:import namespace="http://schemas.microsoft.com/office/infopath/2007/PartnerControls"/>
    <xsd:element name="Asset_x0020_Owner" ma:index="2" ma:displayName="Asset Owner" ma:list="UserInfo" ma:SearchPeopleOnly="false" ma:SharePointGroup="0" ma:internalName="Asset_x0020_Owner" ma:readOnly="false" ma:showField="ImnName">
      <xsd:complexType>
        <xsd:complexContent>
          <xsd:extension base="dms:UserMulti">
            <xsd:sequence>
              <xsd:element name="UserInfo" minOccurs="0" maxOccurs="unbounded">
                <xsd:complexType>
                  <xsd:sequence>
                    <xsd:element name="DisplayName" type="xsd:string" minOccurs="0"/>
                    <xsd:element name="AccountId" type="dms:UserId" minOccurs="0"/>
                    <xsd:element name="AccountType" type="xsd:string" minOccurs="0"/>
                  </xsd:sequence>
                </xsd:complexType>
              </xsd:element>
            </xsd:sequence>
          </xsd:extension>
        </xsd:complexContent>
      </xsd:complexType>
    </xsd:element>
    <xsd:element name="Confidentiality" ma:index="3" nillable="true" ma:displayName="Confidentiality" ma:default="Cognizant Confidential" ma:format="Dropdown" ma:internalName="Confidentiality" ma:readOnly="false">
      <xsd:simpleType>
        <xsd:restriction base="dms:Choice">
          <xsd:enumeration value="Cognizant Confidential"/>
          <xsd:enumeration value="Available for Distribution"/>
        </xsd:restriction>
      </xsd:simpleType>
    </xsd:element>
    <xsd:element name="Restriction" ma:index="4" nillable="true" ma:displayName="Restriction" ma:default="QEA Restricted" ma:description="Shared with Enterprise -for documents that can be viewed by all Cognizant associates. &#10;Practice/BU Restricted – for documents that are specific to QEA Team and can be viewed only by the QEA Team." ma:format="Dropdown" ma:internalName="Restriction" ma:readOnly="false">
      <xsd:simpleType>
        <xsd:restriction base="dms:Choice">
          <xsd:enumeration value="QEA Restricted"/>
          <xsd:enumeration value="Shared with Enterprise"/>
          <xsd:enumeration value="LS Restricted"/>
        </xsd:restriction>
      </xsd:simpleType>
    </xsd:element>
    <xsd:element name="Description_x0020_of_x0020_Asset" ma:index="7" nillable="true" ma:displayName="Description of Asset" ma:internalName="Description_x0020_of_x0020_Asset">
      <xsd:simpleType>
        <xsd:restriction base="dms:Note">
          <xsd:maxLength value="255"/>
        </xsd:restriction>
      </xsd:simpleType>
    </xsd:element>
    <xsd:element name="Opportunity_x0020__x002f__x0020_Project_x0020_ID" ma:index="20" ma:displayName="Opportunity / Project ID" ma:internalName="Opportunity_x0020__x002F__x0020_Project_x0020_ID" ma:readOnly="false">
      <xsd:simpleType>
        <xsd:restriction base="dms:Text">
          <xsd:maxLength value="255"/>
        </xsd:restriction>
      </xsd:simpleType>
    </xsd:element>
    <xsd:element name="Iscertified" ma:index="22" nillable="true" ma:displayName="Iscertified" ma:default="No" ma:description="To be updated by the KM Champions and BU Leadership" ma:format="Dropdown" ma:internalName="Iscertified">
      <xsd:simpleType>
        <xsd:restriction base="dms:Choice">
          <xsd:enumeration value="Yes"/>
          <xsd:enumeration value="No"/>
        </xsd:restriction>
      </xsd:simpleType>
    </xsd:element>
    <xsd:element name="If_x0020_this_x0020_document_x0020_is_x0020_leaked_x002f_lost_x002c__x0020_could_x0020_there_x0020_be_x0020_loss_x0020_of_x0020_Cognizant_x0020_Trade_x0020_Secret_x0020__x002f__x0020_Patent_x0020_Protection_x003f_" ma:index="23" nillable="true" ma:displayName="If this document is leaked/lost, could there be loss of Cognizant Trade Secret / Patent Protection?" ma:default="Little or no chance" ma:format="Dropdown" ma:internalName="If_x0020_this_x0020_document_x0020_is_x0020_leaked_x002F_lost_x002C__x0020_could_x0020_there_x0020_be_x0020_loss_x0020_of_x0020_Cognizant_x0020_Trade_x0020_Secret_x0020__x002F__x0020_Patent_x0020_Protection_x003F_" ma:readOnly="false">
      <xsd:simpleType>
        <xsd:restriction base="dms:Choice">
          <xsd:enumeration value="Little or no chance"/>
          <xsd:enumeration value="Some chance"/>
          <xsd:enumeration value="Good chance"/>
          <xsd:enumeration value="Definite chance"/>
        </xsd:restriction>
      </xsd:simpleType>
    </xsd:element>
    <xsd:element name="If_x0020_this_x0020_document_x0020_is_x0020_leaked_x002f_lost_x002c__x0020_could_x0020_there_x0020_be_x0020_loss_x0020_of_x0020_sales_x0020_or_x0020_customer_x0020_confidence_x003f_" ma:index="24" nillable="true" ma:displayName="If this document is leaked/lost, could there be loss of sales or customer confidence?" ma:default="Little or no chance" ma:format="Dropdown" ma:internalName="If_x0020_this_x0020_document_x0020_is_x0020_leaked_x002F_lost_x002C__x0020_could_x0020_there_x0020_be_x0020_loss_x0020_of_x0020_sales_x0020_or_x0020_customer_x0020_confidence_x003F_" ma:readOnly="false">
      <xsd:simpleType>
        <xsd:restriction base="dms:Choice">
          <xsd:enumeration value="Little or no chance"/>
          <xsd:enumeration value="Some chance"/>
          <xsd:enumeration value="Good chance"/>
          <xsd:enumeration value="Definite chance"/>
        </xsd:restriction>
      </xsd:simpleType>
    </xsd:element>
    <xsd:element name="Will_x0020_our_x0020_competitors_x0020_be_x0020_interested_x0020_in_x0020_acquiring_x0020_the_x0020_information_x0020_shared_x0020_in_x0020_this_x0020_document_x003f_" ma:index="25" nillable="true" ma:displayName="Will our competitors be interested in acquiring the information shared in this document?" ma:default="Little or no chance" ma:format="Dropdown" ma:internalName="Will_x0020_our_x0020_competitors_x0020_be_x0020_interested_x0020_in_x0020_acquiring_x0020_the_x0020_information_x0020_shared_x0020_in_x0020_this_x0020_document_x003F_" ma:readOnly="false">
      <xsd:simpleType>
        <xsd:restriction base="dms:Choice">
          <xsd:enumeration value="Little or no chance"/>
          <xsd:enumeration value="Some chance"/>
          <xsd:enumeration value="Good chance"/>
          <xsd:enumeration value="Definite chance"/>
        </xsd:restriction>
      </xsd:simpleType>
    </xsd:element>
    <xsd:element name="Terms_x0020__x0026__x0020_Conditions" ma:index="26" nillable="true" ma:displayName="Terms &amp; Conditions" ma:internalName="Terms_x0020__x0026__x0020_Conditions" ma:readOnly="false">
      <xsd:complexType>
        <xsd:complexContent>
          <xsd:extension base="dms:MultiChoice">
            <xsd:sequence>
              <xsd:element name="Value" maxOccurs="unbounded" minOccurs="0" nillable="true">
                <xsd:simpleType>
                  <xsd:restriction base="dms:Choice">
                    <xsd:enumeration value="I hereby confirm that this document does not contain any Cognizant/Customer confidential content and has been shared only with the appropriate audience."/>
                  </xsd:restriction>
                </xsd:simpleType>
              </xsd:element>
            </xsd:sequence>
          </xsd:extension>
        </xsd:complexContent>
      </xsd:complexType>
    </xsd:element>
    <xsd:element name="Approved_x0020_By" ma:index="28" nillable="true" ma:displayName="Approved By" ma:list="UserInfo" ma:SearchPeopleOnly="false" ma:SharePointGroup="0" ma:internalName="Approved_x0020_By"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pproved_x0020_Date" ma:index="29" nillable="true" ma:displayName="Approved Date" ma:format="DateOnly" ma:hidden="true" ma:internalName="Approved_x0020_Date" ma:readOnly="false">
      <xsd:simpleType>
        <xsd:restriction base="dms:DateTime"/>
      </xsd:simpleType>
    </xsd:element>
    <xsd:element name="Average_x0020_Criticality_x0020_Score" ma:index="30" nillable="true" ma:displayName="Average Criticality Score" ma:decimals="2" ma:hidden="true" ma:internalName="Average_x0020_Criticality_x0020_Score" ma:readOnly="false">
      <xsd:simpleType>
        <xsd:restriction base="dms:Number"/>
      </xsd:simpleType>
    </xsd:element>
    <xsd:element name="Criticality" ma:index="31" nillable="true" ma:displayName="Criticality" ma:format="Dropdown" ma:hidden="true" ma:internalName="Criticality" ma:readOnly="false">
      <xsd:simpleType>
        <xsd:restriction base="dms:Choice">
          <xsd:enumeration value="C1"/>
          <xsd:enumeration value="C2"/>
          <xsd:enumeration value="C3"/>
          <xsd:enumeration value="C4"/>
        </xsd:restriction>
      </xsd:simpleType>
    </xsd:element>
    <xsd:element name="Rejected_x0020_By" ma:index="32" nillable="true" ma:displayName="Rejected By" ma:hidden="true" ma:list="UserInfo" ma:SearchPeopleOnly="false" ma:SharePointGroup="0" ma:internalName="Rejected_x0020_By"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ejected_x0020_Date" ma:index="33" nillable="true" ma:displayName="Rejected Date" ma:format="DateTime" ma:internalName="Rejected_x0020_Date">
      <xsd:simpleType>
        <xsd:restriction base="dms:DateTime"/>
      </xsd:simpleType>
    </xsd:element>
    <xsd:element name="Last_x0020_Updated_x0020_By" ma:index="34" nillable="true" ma:displayName="Last Updated By" ma:list="UserInfo" ma:SearchPeopleOnly="false" ma:SharePointGroup="0" ma:internalName="Last_x0020_Updated_x0020_By"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sset_x0020_Rating" ma:index="35" nillable="true" ma:displayName="Asset Rating" ma:hidden="true" ma:internalName="Asset_x0020_Rating" ma:readOnly="false">
      <xsd:simpleType>
        <xsd:restriction base="dms:Text">
          <xsd:maxLength value="255"/>
        </xsd:restriction>
      </xsd:simpleType>
    </xsd:element>
    <xsd:element name="Benefits_x0020_Identified" ma:index="36" nillable="true" ma:displayName="Benefits Identified" ma:hidden="true" ma:internalName="Benefits_x0020_Identified" ma:readOnly="false">
      <xsd:simpleType>
        <xsd:restriction base="dms:Text">
          <xsd:maxLength value="255"/>
        </xsd:restriction>
      </xsd:simpleType>
    </xsd:element>
    <xsd:element name="Bid_x0020_Manager" ma:index="37" nillable="true" ma:displayName="Bid Manager" ma:hidden="true" ma:list="UserInfo" ma:SearchPeopleOnly="false" ma:SharePointGroup="0" ma:internalName="Bid_x0020_Manager" ma:readOnly="fals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Client_x0020_Imperatives" ma:index="38" nillable="true" ma:displayName="Client Imperatives" ma:hidden="true" ma:internalName="Client_x0020_Imperatives" ma:readOnly="false">
      <xsd:simpleType>
        <xsd:restriction base="dms:Note"/>
      </xsd:simpleType>
    </xsd:element>
    <xsd:element name="ClientImperativeslinkUrl" ma:index="39" nillable="true" ma:displayName="ClientImperativeslinkUrl" ma:hidden="true" ma:internalName="ClientImperativeslinkUrl" ma:readOnly="false">
      <xsd:simpleType>
        <xsd:restriction base="dms:Text">
          <xsd:maxLength value="255"/>
        </xsd:restriction>
      </xsd:simpleType>
    </xsd:element>
    <xsd:element name="Cognizant_x0020_Benefits" ma:index="40" nillable="true" ma:displayName="Cognizant Benefits" ma:hidden="true" ma:internalName="Cognizant_x0020_Benefits" ma:readOnly="false">
      <xsd:simpleType>
        <xsd:restriction base="dms:Note"/>
      </xsd:simpleType>
    </xsd:element>
    <xsd:element name="CognizantBenefitslinkUrl" ma:index="41" nillable="true" ma:displayName="CognizantBenefitslinkUrl" ma:hidden="true" ma:internalName="CognizantBenefitslinkUrl" ma:readOnly="false">
      <xsd:simpleType>
        <xsd:restriction base="dms:Text">
          <xsd:maxLength value="255"/>
        </xsd:restriction>
      </xsd:simpleType>
    </xsd:element>
    <xsd:element name="Customer_x0020_Benefits" ma:index="42" nillable="true" ma:displayName="Customer Benefits" ma:hidden="true" ma:internalName="Customer_x0020_Benefits" ma:readOnly="false">
      <xsd:simpleType>
        <xsd:restriction base="dms:Note"/>
      </xsd:simpleType>
    </xsd:element>
    <xsd:element name="CustomerBenefitslinkUrl" ma:index="43" nillable="true" ma:displayName="CustomerBenefitslinkUrl" ma:hidden="true" ma:internalName="CustomerBenefitslinkUrl" ma:readOnly="false">
      <xsd:simpleType>
        <xsd:restriction base="dms:Text">
          <xsd:maxLength value="255"/>
        </xsd:restriction>
      </xsd:simpleType>
    </xsd:element>
    <xsd:element name="Customer_x0020_Description" ma:index="44" nillable="true" ma:displayName="Customer Description" ma:hidden="true" ma:internalName="Customer_x0020_Description" ma:readOnly="false">
      <xsd:simpleType>
        <xsd:restriction base="dms:Note"/>
      </xsd:simpleType>
    </xsd:element>
    <xsd:element name="CustomerDescriptionlinkUrl" ma:index="45" nillable="true" ma:displayName="CustomerDescriptionlinkUrl" ma:hidden="true" ma:internalName="CustomerDescriptionlinkUrl" ma:readOnly="false">
      <xsd:simpleType>
        <xsd:restriction base="dms:Text">
          <xsd:maxLength value="255"/>
        </xsd:restriction>
      </xsd:simpleType>
    </xsd:element>
    <xsd:element name="Deemed_x0020_Essential" ma:index="47" nillable="true" ma:displayName="Deemed Essential" ma:hidden="true" ma:internalName="Deemed_x0020_Essential" ma:readOnly="false">
      <xsd:simpleType>
        <xsd:restriction base="dms:Text">
          <xsd:maxLength value="255"/>
        </xsd:restriction>
      </xsd:simpleType>
    </xsd:element>
    <xsd:element name="Delivery_x0020_Partner" ma:index="48" nillable="true" ma:displayName="Delivery Partner" ma:hidden="true" ma:list="UserInfo" ma:SearchPeopleOnly="false" ma:SharePointGroup="0" ma:internalName="Delivery_x0020_Partner" ma:readOnly="fals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ocumentType" ma:index="49" nillable="true" ma:displayName="documentType" ma:hidden="true" ma:internalName="documentType" ma:readOnly="false">
      <xsd:simpleType>
        <xsd:restriction base="dms:Text">
          <xsd:maxLength value="255"/>
        </xsd:restriction>
      </xsd:simpleType>
    </xsd:element>
    <xsd:element name="fileattachement" ma:index="51" nillable="true" ma:displayName="fileattachement" ma:hidden="true" ma:internalName="fileattachement" ma:readOnly="false">
      <xsd:simpleType>
        <xsd:restriction base="dms:Text">
          <xsd:maxLength value="255"/>
        </xsd:restriction>
      </xsd:simpleType>
    </xsd:element>
    <xsd:element name="Fully_x0020_Documented" ma:index="52" nillable="true" ma:displayName="Fully Documented" ma:hidden="true" ma:internalName="Fully_x0020_Documented" ma:readOnly="false">
      <xsd:simpleType>
        <xsd:restriction base="dms:Text">
          <xsd:maxLength value="255"/>
        </xsd:restriction>
      </xsd:simpleType>
    </xsd:element>
    <xsd:element name="Improvement_x0020_Trends" ma:index="53" nillable="true" ma:displayName="Improvement Trends" ma:hidden="true" ma:internalName="Improvement_x0020_Trends" ma:readOnly="false">
      <xsd:simpleType>
        <xsd:restriction base="dms:Note"/>
      </xsd:simpleType>
    </xsd:element>
    <xsd:element name="ImprovementTrendslinkUrl" ma:index="54" nillable="true" ma:displayName="ImprovementTrendslinkUrl" ma:hidden="true" ma:internalName="ImprovementTrendslinkUrl" ma:readOnly="false">
      <xsd:simpleType>
        <xsd:restriction base="dms:Text">
          <xsd:maxLength value="255"/>
        </xsd:restriction>
      </xsd:simpleType>
    </xsd:element>
    <xsd:element name="Innovative" ma:index="55" nillable="true" ma:displayName="Innovative" ma:hidden="true" ma:internalName="Innovative" ma:readOnly="false">
      <xsd:simpleType>
        <xsd:restriction base="dms:Text">
          <xsd:maxLength value="255"/>
        </xsd:restriction>
      </xsd:simpleType>
    </xsd:element>
    <xsd:element name="Key_x0020_Solution_x0020_of_x0020_Best_x0020_Practice" ma:index="56" nillable="true" ma:displayName="Key Solution of Best Practice" ma:hidden="true" ma:internalName="Key_x0020_Solution_x0020_of_x0020_Best_x0020_Practice" ma:readOnly="false">
      <xsd:simpleType>
        <xsd:restriction base="dms:Note"/>
      </xsd:simpleType>
    </xsd:element>
    <xsd:element name="KeySolutioninglinkUrl" ma:index="57" nillable="true" ma:displayName="KeySolutioninglinkUrl" ma:hidden="true" ma:internalName="KeySolutioninglinkUrl" ma:readOnly="false">
      <xsd:simpleType>
        <xsd:restriction base="dms:Text">
          <xsd:maxLength value="255"/>
        </xsd:restriction>
      </xsd:simpleType>
    </xsd:element>
    <xsd:element name="Mature" ma:index="58" nillable="true" ma:displayName="Mature" ma:hidden="true" ma:internalName="Mature" ma:readOnly="false">
      <xsd:simpleType>
        <xsd:restriction base="dms:Note"/>
      </xsd:simpleType>
    </xsd:element>
    <xsd:element name="Problem_x0020_Statement" ma:index="59" nillable="true" ma:displayName="Problem Statement" ma:hidden="true" ma:internalName="Problem_x0020_Statement" ma:readOnly="false">
      <xsd:simpleType>
        <xsd:restriction base="dms:Note"/>
      </xsd:simpleType>
    </xsd:element>
    <xsd:element name="ProblemStatementlinkUrl" ma:index="60" nillable="true" ma:displayName="ProblemStatementlinkUrl" ma:hidden="true" ma:internalName="ProblemStatementlinkUrl" ma:readOnly="false">
      <xsd:simpleType>
        <xsd:restriction base="dms:Text">
          <xsd:maxLength value="255"/>
        </xsd:restriction>
      </xsd:simpleType>
    </xsd:element>
    <xsd:element name="Process_x0020_Defined" ma:index="61" nillable="true" ma:displayName="Process Defined" ma:hidden="true" ma:internalName="Process_x0020_Defined" ma:readOnly="false">
      <xsd:simpleType>
        <xsd:restriction base="dms:Text">
          <xsd:maxLength value="255"/>
        </xsd:restriction>
      </xsd:simpleType>
    </xsd:element>
    <xsd:element name="Project_x0020_Category" ma:index="62" nillable="true" ma:displayName="Project Category" ma:hidden="true" ma:internalName="Project_x0020_Category" ma:readOnly="false">
      <xsd:simpleType>
        <xsd:restriction base="dms:Text">
          <xsd:maxLength value="255"/>
        </xsd:restriction>
      </xsd:simpleType>
    </xsd:element>
    <xsd:element name="Project_x0020_ID_x002f_Name" ma:index="63" nillable="true" ma:displayName="Project ID/Name" ma:hidden="true" ma:internalName="Project_x0020_ID_x002F_Name" ma:readOnly="false">
      <xsd:simpleType>
        <xsd:restriction base="dms:Text">
          <xsd:maxLength value="255"/>
        </xsd:restriction>
      </xsd:simpleType>
    </xsd:element>
    <xsd:element name="Reason_x0020_For_x0020_Rejection" ma:index="64" nillable="true" ma:displayName="Reason For Rejection" ma:hidden="true" ma:internalName="Reason_x0020_For_x0020_Rejection" ma:readOnly="false">
      <xsd:simpleType>
        <xsd:restriction base="dms:Note"/>
      </xsd:simpleType>
    </xsd:element>
    <xsd:element name="Repeatable" ma:index="65" nillable="true" ma:displayName="Repeatable" ma:hidden="true" ma:internalName="Repeatable" ma:readOnly="false">
      <xsd:simpleType>
        <xsd:restriction base="dms:Text">
          <xsd:maxLength value="255"/>
        </xsd:restriction>
      </xsd:simpleType>
    </xsd:element>
    <xsd:element name="Scope_x0020_Imperatives" ma:index="66" nillable="true" ma:displayName="Scope Imperatives" ma:hidden="true" ma:internalName="Scope_x0020_Imperatives" ma:readOnly="false">
      <xsd:simpleType>
        <xsd:restriction base="dms:Note"/>
      </xsd:simpleType>
    </xsd:element>
    <xsd:element name="Scope_x0020__x0026__x0020_Problem_x0020_Statement" ma:index="67" nillable="true" ma:displayName="Scope of Work" ma:hidden="true" ma:internalName="Scope_x0020__x0026__x0020_Problem_x0020_Statement" ma:readOnly="false">
      <xsd:simpleType>
        <xsd:restriction base="dms:Note"/>
      </xsd:simpleType>
    </xsd:element>
    <xsd:element name="ScopeImperativeslinkUrl" ma:index="68" nillable="true" ma:displayName="ScopeImperativeslinkUrl" ma:hidden="true" ma:internalName="ScopeImperativeslinkUrl" ma:readOnly="false">
      <xsd:simpleType>
        <xsd:restriction base="dms:Text">
          <xsd:maxLength value="255"/>
        </xsd:restriction>
      </xsd:simpleType>
    </xsd:element>
    <xsd:element name="ScopeOfWorklinkUrl" ma:index="69" nillable="true" ma:displayName="ScopeOfWorklinkUrl" ma:hidden="true" ma:internalName="ScopeOfWorklinkUrl" ma:readOnly="false">
      <xsd:simpleType>
        <xsd:restriction base="dms:Text">
          <xsd:maxLength value="255"/>
        </xsd:restriction>
      </xsd:simpleType>
    </xsd:element>
    <xsd:element name="Standard_x0020_Complaint" ma:index="70" nillable="true" ma:displayName="Standard Complaint" ma:hidden="true" ma:internalName="Standard_x0020_Complaint" ma:readOnly="false">
      <xsd:simpleType>
        <xsd:restriction base="dms:Text">
          <xsd:maxLength value="255"/>
        </xsd:restriction>
      </xsd:simpleType>
    </xsd:element>
    <xsd:element name="Sustainable" ma:index="71" nillable="true" ma:displayName="Sustainable" ma:hidden="true" ma:internalName="Sustainable" ma:readOnly="false">
      <xsd:simpleType>
        <xsd:restriction base="dms:Text">
          <xsd:maxLength value="255"/>
        </xsd:restriction>
      </xsd:simpleType>
    </xsd:element>
    <xsd:element name="Value_x0020_Proven" ma:index="72" nillable="true" ma:displayName="Value Proven" ma:hidden="true" ma:internalName="Value_x0020_Proven" ma:readOnly="false">
      <xsd:simpleType>
        <xsd:restriction base="dms:Text">
          <xsd:maxLength value="255"/>
        </xsd:restriction>
      </xsd:simpleType>
    </xsd:element>
    <xsd:element name="Considering_x0020_the_x0020_information_x0020_shared_x0020_in_x0020_this_x0020_document._x0020_I_x0020_confirm_x0020_that_x0020_it_x0020_is_x0020_tagged_x0020_properly_x0020_and_x0020_shared_x0020_with_x0020_the_x0020_right_x0020_user_x0020_segment_x003f_" ma:index="73" nillable="true" ma:displayName="Considering the information shared in this document. I confirm that it is tagged properly and shared with the right user segment?" ma:hidden="true" ma:internalName="Considering_x0020_the_x0020_information_x0020_shared_x0020_in_x0020_this_x0020_document_x002e__x0020_I_x0020_confirm_x0020_that_x0020_it_x0020_is_x0020_tagged_x0020_properly_x0020_and_x0020_shared_x0020_with_x0020_the_x0020_right_x0020_user_x0020_segment_x003F_" ma:readOnly="false">
      <xsd:simpleType>
        <xsd:restriction base="dms:Text">
          <xsd:maxLength value="255"/>
        </xsd:restriction>
      </xsd:simpleType>
    </xsd:element>
    <xsd:element name="Do_x0020_you_x0020_confirm" ma:index="74" nillable="true" ma:displayName="Do you confirm" ma:hidden="true" ma:internalName="Do_x0020_you_x0020_confirm" ma:readOnly="false">
      <xsd:simpleType>
        <xsd:restriction base="dms:Text">
          <xsd:maxLength value="255"/>
        </xsd:restriction>
      </xsd:simpleType>
    </xsd:element>
    <xsd:element name="Solution_x0020_Approach" ma:index="75" nillable="true" ma:displayName="Solution Approach" ma:hidden="true" ma:internalName="Solution_x0020_Approach" ma:readOnly="false">
      <xsd:simpleType>
        <xsd:restriction base="dms:Note"/>
      </xsd:simpleType>
    </xsd:element>
    <xsd:element name="SolutionApproachlinkUrl" ma:index="76" nillable="true" ma:displayName="SolutionApproachlinkUrl" ma:hidden="true" ma:internalName="SolutionApproachlinkUrl" ma:readOnly="false">
      <xsd:simpleType>
        <xsd:restriction base="dms:Text">
          <xsd:maxLength value="255"/>
        </xsd:restriction>
      </xsd:simpleType>
    </xsd:element>
    <xsd:element name="Title1" ma:index="77" nillable="true" ma:displayName="Title" ma:hidden="true" ma:internalName="Title1" ma:readOnly="false">
      <xsd:simpleType>
        <xsd:restriction base="dms:Text">
          <xsd:maxLength value="255"/>
        </xsd:restriction>
      </xsd:simpleType>
    </xsd:element>
    <xsd:element name="ELC_x0020_Phase" ma:index="79" ma:displayName="ELC Phase" ma:default="Pursuit" ma:format="Dropdown" ma:internalName="ELC_x0020_Phase" ma:readOnly="false">
      <xsd:simpleType>
        <xsd:restriction base="dms:Choice">
          <xsd:enumeration value="Delivery"/>
          <xsd:enumeration value="Pursuit"/>
        </xsd:restriction>
      </xsd:simpleType>
    </xsd:element>
    <xsd:element name="b5f3ef7b278c42b1987260f1e73ce5d6" ma:index="80" nillable="true" ma:taxonomy="true" ma:internalName="b5f3ef7b278c42b1987260f1e73ce5d6" ma:taxonomyFieldName="Centers_x0020_of_x0020_Excellence" ma:displayName="Centers of Excellence" ma:readOnly="false" ma:default="" ma:fieldId="{b5f3ef7b-278c-42b1-9872-60f1e73ce5d6}" ma:taxonomyMulti="true" ma:sspId="da2a8d6e-eaef-4067-bfde-2a78757b0a8e" ma:termSetId="fb1f9495-9438-40e4-80fe-cbec63da17e6" ma:anchorId="00000000-0000-0000-0000-000000000000" ma:open="false" ma:isKeyword="false">
      <xsd:complexType>
        <xsd:sequence>
          <xsd:element ref="pc:Terms" minOccurs="0" maxOccurs="1"/>
        </xsd:sequence>
      </xsd:complexType>
    </xsd:element>
    <xsd:element name="p8421416251e43edb71dfa91fd46997f" ma:index="81" nillable="true" ma:taxonomy="true" ma:internalName="p8421416251e43edb71dfa91fd46997f" ma:taxonomyFieldName="Technology" ma:displayName="Technology" ma:default="" ma:fieldId="{98421416-251e-43ed-b71d-fa91fd46997f}" ma:taxonomyMulti="true" ma:sspId="da2a8d6e-eaef-4067-bfde-2a78757b0a8e" ma:termSetId="f0c531eb-0365-484e-ac49-296faaca118d" ma:anchorId="00000000-0000-0000-0000-000000000000" ma:open="false" ma:isKeyword="false">
      <xsd:complexType>
        <xsd:sequence>
          <xsd:element ref="pc:Terms" minOccurs="0" maxOccurs="1"/>
        </xsd:sequence>
      </xsd:complexType>
    </xsd:element>
    <xsd:element name="n8b41e654334403787659b5e4e214ef4" ma:index="84" nillable="true" ma:taxonomy="true" ma:internalName="n8b41e654334403787659b5e4e214ef4" ma:taxonomyFieldName="Owning_x0020_Organization" ma:displayName="Owning Organization" ma:readOnly="false" ma:default="" ma:fieldId="{78b41e65-4334-4037-8765-9b5e4e214ef4}" ma:taxonomyMulti="true" ma:sspId="da2a8d6e-eaef-4067-bfde-2a78757b0a8e" ma:termSetId="e3545515-65d7-4c82-8bfc-ee87c06c4584" ma:anchorId="00000000-0000-0000-0000-000000000000" ma:open="false" ma:isKeyword="false">
      <xsd:complexType>
        <xsd:sequence>
          <xsd:element ref="pc:Terms" minOccurs="0" maxOccurs="1"/>
        </xsd:sequence>
      </xsd:complexType>
    </xsd:element>
    <xsd:element name="mae577e1910242d3a101debb5bb24702" ma:index="85" nillable="true" ma:taxonomy="true" ma:internalName="mae577e1910242d3a101debb5bb24702" ma:taxonomyFieldName="Customer_x0020_Name" ma:displayName="Customer Name" ma:default="" ma:fieldId="{6ae577e1-9102-42d3-a101-debb5bb24702}" ma:taxonomyMulti="true" ma:sspId="da2a8d6e-eaef-4067-bfde-2a78757b0a8e" ma:termSetId="fa07301a-46e7-4dc7-968e-4fc70a13e8a0" ma:anchorId="00000000-0000-0000-0000-000000000000" ma:open="false" ma:isKeyword="false">
      <xsd:complexType>
        <xsd:sequence>
          <xsd:element ref="pc:Terms" minOccurs="0" maxOccurs="1"/>
        </xsd:sequence>
      </xsd:complexType>
    </xsd:element>
    <xsd:element name="g5efa70ec55c4f4e8b1980a79343c978" ma:index="87" nillable="true" ma:taxonomy="true" ma:internalName="g5efa70ec55c4f4e8b1980a79343c978" ma:taxonomyFieldName="Phase" ma:displayName="Phase" ma:readOnly="false" ma:default="" ma:fieldId="{05efa70e-c55c-4f4e-8b19-80a79343c978}" ma:taxonomyMulti="true" ma:sspId="da2a8d6e-eaef-4067-bfde-2a78757b0a8e" ma:termSetId="bc58a768-6834-49ed-a60f-5c51149d7912" ma:anchorId="00000000-0000-0000-0000-000000000000" ma:open="false" ma:isKeyword="false">
      <xsd:complexType>
        <xsd:sequence>
          <xsd:element ref="pc:Terms" minOccurs="0" maxOccurs="1"/>
        </xsd:sequence>
      </xsd:complexType>
    </xsd:element>
    <xsd:element name="d1073cc8d067436cbf2c464b903afee1" ma:index="88" ma:taxonomy="true" ma:internalName="d1073cc8d067436cbf2c464b903afee1" ma:taxonomyFieldName="Industry" ma:displayName="Industry" ma:readOnly="false" ma:default="" ma:fieldId="{d1073cc8-d067-436c-bf2c-464b903afee1}" ma:taxonomyMulti="true" ma:sspId="da2a8d6e-eaef-4067-bfde-2a78757b0a8e" ma:termSetId="6963dd2e-c31f-43fb-9217-d345714aff00" ma:anchorId="00000000-0000-0000-0000-000000000000" ma:open="false" ma:isKeyword="false">
      <xsd:complexType>
        <xsd:sequence>
          <xsd:element ref="pc:Terms" minOccurs="0" maxOccurs="1"/>
        </xsd:sequence>
      </xsd:complexType>
    </xsd:element>
    <xsd:element name="i11aab48b3b548ad99b49a5387d0532b" ma:index="89" nillable="true" ma:taxonomy="true" ma:internalName="i11aab48b3b548ad99b49a5387d0532b" ma:taxonomyFieldName="Region" ma:displayName="Region" ma:default="" ma:fieldId="{211aab48-b3b5-48ad-99b4-9a5387d0532b}" ma:taxonomyMulti="true" ma:sspId="da2a8d6e-eaef-4067-bfde-2a78757b0a8e" ma:termSetId="1e0563c8-5894-41e0-9baa-0865a97562d9" ma:anchorId="00000000-0000-0000-0000-000000000000" ma:open="false" ma:isKeyword="false">
      <xsd:complexType>
        <xsd:sequence>
          <xsd:element ref="pc:Terms" minOccurs="0" maxOccurs="1"/>
        </xsd:sequence>
      </xsd:complexType>
    </xsd:element>
    <xsd:element name="h238b0fae0c049e1adb2a31927edfcd3" ma:index="90" nillable="true" ma:taxonomy="true" ma:internalName="h238b0fae0c049e1adb2a31927edfcd3" ma:taxonomyFieldName="Practice_x0020_Service_x0020_Offering" ma:displayName="Practice Service Offering" ma:readOnly="false" ma:default="" ma:fieldId="{1238b0fa-e0c0-49e1-adb2-a31927edfcd3}" ma:taxonomyMulti="true" ma:sspId="da2a8d6e-eaef-4067-bfde-2a78757b0a8e" ma:termSetId="60cca1a5-1559-4919-8352-e0514ae02940" ma:anchorId="00000000-0000-0000-0000-000000000000" ma:open="false" ma:isKeyword="false">
      <xsd:complexType>
        <xsd:sequence>
          <xsd:element ref="pc:Terms" minOccurs="0" maxOccurs="1"/>
        </xsd:sequence>
      </xsd:complexType>
    </xsd:element>
    <xsd:element name="be60a2050cb24ccca006eb486ae43048" ma:index="92" nillable="true" ma:taxonomy="true" ma:internalName="be60a2050cb24ccca006eb486ae43048" ma:taxonomyFieldName="Business_x0020_Process_x0020_Validation" ma:displayName="Business Process Validation" ma:readOnly="false" ma:default="" ma:fieldId="{be60a205-0cb2-4ccc-a006-eb486ae43048}" ma:taxonomyMulti="true" ma:sspId="da2a8d6e-eaef-4067-bfde-2a78757b0a8e" ma:termSetId="94c20a49-0bca-4a58-9704-50cd5d1bf19c" ma:anchorId="00000000-0000-0000-0000-000000000000" ma:open="false" ma:isKeyword="false">
      <xsd:complexType>
        <xsd:sequence>
          <xsd:element ref="pc:Terms" minOccurs="0" maxOccurs="1"/>
        </xsd:sequence>
      </xsd:complexType>
    </xsd:element>
    <xsd:element name="TaxCatchAllLabel" ma:index="93" nillable="true" ma:displayName="Taxonomy Catch All Column1" ma:hidden="true" ma:list="{43858404-00ef-4fe9-aa68-50f0dc09be40}" ma:internalName="TaxCatchAllLabel" ma:readOnly="true" ma:showField="CatchAllDataLabel" ma:web="8f211b66-e623-4d2d-acb5-a8fd70d2cfb6">
      <xsd:complexType>
        <xsd:complexContent>
          <xsd:extension base="dms:MultiChoiceLookup">
            <xsd:sequence>
              <xsd:element name="Value" type="dms:Lookup" maxOccurs="unbounded" minOccurs="0" nillable="true"/>
            </xsd:sequence>
          </xsd:extension>
        </xsd:complexContent>
      </xsd:complexType>
    </xsd:element>
    <xsd:element name="k7c2b2dcb9a943b1b479a832639c314c" ma:index="94" nillable="true" ma:taxonomy="true" ma:internalName="k7c2b2dcb9a943b1b479a832639c314c" ma:taxonomyFieldName="Deal_x0020_Type" ma:displayName="Deal Type" ma:readOnly="false" ma:default="" ma:fieldId="{47c2b2dc-b9a9-43b1-b479-a832639c314c}" ma:taxonomyMulti="true" ma:sspId="da2a8d6e-eaef-4067-bfde-2a78757b0a8e" ma:termSetId="a1e5908a-0240-427c-99b3-28dd04c379ca" ma:anchorId="00000000-0000-0000-0000-000000000000" ma:open="false" ma:isKeyword="false">
      <xsd:complexType>
        <xsd:sequence>
          <xsd:element ref="pc:Terms" minOccurs="0" maxOccurs="1"/>
        </xsd:sequence>
      </xsd:complexType>
    </xsd:element>
    <xsd:element name="b94979d46fdd4c08af19c8750ae25f1c" ma:index="95" nillable="true" ma:taxonomy="true" ma:internalName="b94979d46fdd4c08af19c8750ae25f1c" ma:taxonomyFieldName="Digital_x0020_Assurance" ma:displayName="Digital Assurance" ma:readOnly="false" ma:default="" ma:fieldId="{b94979d4-6fdd-4c08-af19-c8750ae25f1c}" ma:taxonomyMulti="true" ma:sspId="da2a8d6e-eaef-4067-bfde-2a78757b0a8e" ma:termSetId="24c267c7-0e80-4b6c-aef4-982317527fec" ma:anchorId="00000000-0000-0000-0000-000000000000" ma:open="false" ma:isKeyword="false">
      <xsd:complexType>
        <xsd:sequence>
          <xsd:element ref="pc:Terms" minOccurs="0" maxOccurs="1"/>
        </xsd:sequence>
      </xsd:complexType>
    </xsd:element>
    <xsd:element name="TaxCatchAll" ma:index="96" nillable="true" ma:displayName="Taxonomy Catch All Column" ma:hidden="true" ma:list="{43858404-00ef-4fe9-aa68-50f0dc09be40}" ma:internalName="TaxCatchAll" ma:showField="CatchAllData" ma:web="8f211b66-e623-4d2d-acb5-a8fd70d2cfb6">
      <xsd:complexType>
        <xsd:complexContent>
          <xsd:extension base="dms:MultiChoiceLookup">
            <xsd:sequence>
              <xsd:element name="Value" type="dms:Lookup" maxOccurs="unbounded" minOccurs="0" nillable="true"/>
            </xsd:sequence>
          </xsd:extension>
        </xsd:complexContent>
      </xsd:complexType>
    </xsd:element>
    <xsd:element name="k142b9121de248bb922953dc0beb35ef" ma:index="97" nillable="true" ma:taxonomy="true" ma:internalName="k142b9121de248bb922953dc0beb35ef" ma:taxonomyFieldName="Universal_x0020_Trend" ma:displayName="Universal Trend" ma:readOnly="false" ma:default="" ma:fieldId="{4142b912-1de2-48bb-9229-53dc0beb35ef}" ma:taxonomyMulti="true" ma:sspId="da2a8d6e-eaef-4067-bfde-2a78757b0a8e" ma:termSetId="c2731640-2cbd-4d73-8f86-f0092ac778d6" ma:anchorId="00000000-0000-0000-0000-000000000000" ma:open="false" ma:isKeyword="false">
      <xsd:complexType>
        <xsd:sequence>
          <xsd:element ref="pc:Terms" minOccurs="0" maxOccurs="1"/>
        </xsd:sequence>
      </xsd:complexType>
    </xsd:element>
    <xsd:element name="g82608b83a1043faa86f01563d7c6f4d" ma:index="98" nillable="true" ma:taxonomy="true" ma:internalName="g82608b83a1043faa86f01563d7c6f4d" ma:taxonomyFieldName="Products_x0020_and_x0020_Platforms" ma:displayName="Products and Platforms" ma:default="" ma:fieldId="{082608b8-3a10-43fa-a86f-01563d7c6f4d}" ma:taxonomyMulti="true" ma:sspId="da2a8d6e-eaef-4067-bfde-2a78757b0a8e" ma:termSetId="a0dcf5c8-191e-4cbd-94ab-beef941b9450" ma:anchorId="00000000-0000-0000-0000-000000000000" ma:open="false" ma:isKeyword="false">
      <xsd:complexType>
        <xsd:sequence>
          <xsd:element ref="pc:Terms" minOccurs="0" maxOccurs="1"/>
        </xsd:sequence>
      </xsd:complexType>
    </xsd:element>
    <xsd:element name="d598009ad6d74e3a9908d3923dcf1bab" ma:index="99" nillable="true" ma:taxonomy="true" ma:internalName="d598009ad6d74e3a9908d3923dcf1bab" ma:taxonomyFieldName="Domain" ma:displayName="Domain" ma:default="" ma:fieldId="{d598009a-d6d7-4e3a-9908-d3923dcf1bab}" ma:taxonomyMulti="true" ma:sspId="da2a8d6e-eaef-4067-bfde-2a78757b0a8e" ma:termSetId="3f01ea03-5527-4bdf-9f08-df682989c692" ma:anchorId="00000000-0000-0000-0000-000000000000" ma:open="false" ma:isKeyword="false">
      <xsd:complexType>
        <xsd:sequence>
          <xsd:element ref="pc:Terms" minOccurs="0" maxOccurs="1"/>
        </xsd:sequence>
      </xsd:complexType>
    </xsd:element>
    <xsd:element name="g23ab3df1cba4aa0935ef614424268bb" ma:index="100" nillable="true" ma:taxonomy="true" ma:internalName="g23ab3df1cba4aa0935ef614424268bb" ma:taxonomyFieldName="Industry_x0020_Segment" ma:displayName="Industry Segment" ma:default="" ma:fieldId="{023ab3df-1cba-4aa0-935e-f614424268bb}" ma:taxonomyMulti="true" ma:sspId="da2a8d6e-eaef-4067-bfde-2a78757b0a8e" ma:termSetId="72b991bd-955b-4c64-b72d-3f157d0f89db" ma:anchorId="00000000-0000-0000-0000-000000000000" ma:open="false" ma:isKeyword="false">
      <xsd:complexType>
        <xsd:sequence>
          <xsd:element ref="pc:Terms" minOccurs="0" maxOccurs="1"/>
        </xsd:sequence>
      </xsd:complexType>
    </xsd:element>
    <xsd:element name="f9214a0bcf16429399be9de9932e2ea2" ma:index="102" nillable="true" ma:taxonomy="true" ma:internalName="f9214a0bcf16429399be9de9932e2ea2" ma:taxonomyFieldName="Methodology" ma:displayName="Methodology" ma:default="" ma:fieldId="{f9214a0b-cf16-4293-99be-9de9932e2ea2}" ma:taxonomyMulti="true" ma:sspId="da2a8d6e-eaef-4067-bfde-2a78757b0a8e" ma:termSetId="57fd225e-4968-4fff-bbc9-52a18788e49e" ma:anchorId="00000000-0000-0000-0000-000000000000" ma:open="false" ma:isKeyword="false">
      <xsd:complexType>
        <xsd:sequence>
          <xsd:element ref="pc:Terms" minOccurs="0" maxOccurs="1"/>
        </xsd:sequence>
      </xsd:complexType>
    </xsd:element>
    <xsd:element name="l07b936d984e41d4be7b81c3090ca277" ma:index="103" nillable="true" ma:taxonomy="true" ma:internalName="l07b936d984e41d4be7b81c3090ca277" ma:taxonomyFieldName="Horizon" ma:displayName="Horizon" ma:readOnly="false" ma:default="" ma:fieldId="{507b936d-984e-41d4-be7b-81c3090ca277}" ma:taxonomyMulti="true" ma:sspId="da2a8d6e-eaef-4067-bfde-2a78757b0a8e" ma:termSetId="757c998a-e2cc-4f98-94a0-a1bf6e9c92a4" ma:anchorId="00000000-0000-0000-0000-000000000000" ma:open="false" ma:isKeyword="false">
      <xsd:complexType>
        <xsd:sequence>
          <xsd:element ref="pc:Terms" minOccurs="0" maxOccurs="1"/>
        </xsd:sequence>
      </xsd:complexType>
    </xsd:element>
    <xsd:element name="BU_x0020_Approver_x0020_Group" ma:index="104" ma:displayName="BU Approver Group" ma:default="QEA" ma:format="Dropdown" ma:internalName="BU_x0020_Approver_x0020_Group">
      <xsd:simpleType>
        <xsd:restriction base="dms:Choice">
          <xsd:enumeration value="QEA"/>
          <xsd:enumeration value="Transformation"/>
          <xsd:enumeration value="NFTCoE"/>
          <xsd:enumeration value="LS"/>
          <xsd:enumeration value="HC"/>
        </xsd:restriction>
      </xsd:simpleType>
    </xsd:element>
    <xsd:element name="laf9250cc2a547029eb22c2abd409860" ma:index="105" ma:taxonomy="true" ma:internalName="laf9250cc2a547029eb22c2abd409860" ma:taxonomyFieldName="Archetype" ma:displayName="Archetype" ma:default="" ma:fieldId="{5af9250c-c2a5-4702-9eb2-2c2abd409860}" ma:taxonomyMulti="true" ma:sspId="da2a8d6e-eaef-4067-bfde-2a78757b0a8e" ma:termSetId="dbea296b-7947-40d1-9849-e915d0861e1c" ma:anchorId="00000000-0000-0000-0000-000000000000" ma:open="false" ma:isKeyword="false">
      <xsd:complexType>
        <xsd:sequence>
          <xsd:element ref="pc:Terms" minOccurs="0" maxOccurs="1"/>
        </xsd:sequence>
      </xsd:complexType>
    </xsd:element>
    <xsd:element name="db6f4967e1e64c1d909c0df4a482e2b5" ma:index="107" ma:taxonomy="true" ma:internalName="db6f4967e1e64c1d909c0df4a482e2b5" ma:taxonomyFieldName="Work_x0020_Category" ma:displayName="Work Category" ma:default="" ma:fieldId="{db6f4967-e1e6-4c1d-909c-0df4a482e2b5}" ma:taxonomyMulti="true" ma:sspId="da2a8d6e-eaef-4067-bfde-2a78757b0a8e" ma:termSetId="69cd812e-b8d4-47be-b0a4-c48c7d3661db"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e4ba3d3-f7ea-45b3-8487-067c546501db" elementFormDefault="qualified">
    <xsd:import namespace="http://schemas.microsoft.com/office/2006/documentManagement/types"/>
    <xsd:import namespace="http://schemas.microsoft.com/office/infopath/2007/PartnerControls"/>
    <xsd:element name="ArchivalDate" ma:index="106" nillable="true" ma:displayName="ArchivalDate" ma:format="DateOnly" ma:hidden="true" ma:internalName="ArchivalDate" ma:readOnly="fals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08" ma:displayName="Content Type"/>
        <xsd:element ref="dc:title"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erms_x0020__x0026__x0020_Conditions xmlns="8f211b66-e623-4d2d-acb5-a8fd70d2cfb6"/>
    <be60a2050cb24ccca006eb486ae43048 xmlns="8f211b66-e623-4d2d-acb5-a8fd70d2cfb6">
      <Terms xmlns="http://schemas.microsoft.com/office/infopath/2007/PartnerControls"/>
    </be60a2050cb24ccca006eb486ae43048>
    <If_x0020_this_x0020_document_x0020_is_x0020_leaked_x002f_lost_x002c__x0020_could_x0020_there_x0020_be_x0020_loss_x0020_of_x0020_Cognizant_x0020_Trade_x0020_Secret_x0020__x002f__x0020_Patent_x0020_Protection_x003f_ xmlns="8f211b66-e623-4d2d-acb5-a8fd70d2cfb6">Little or no chance</If_x0020_this_x0020_document_x0020_is_x0020_leaked_x002f_lost_x002c__x0020_could_x0020_there_x0020_be_x0020_loss_x0020_of_x0020_Cognizant_x0020_Trade_x0020_Secret_x0020__x002f__x0020_Patent_x0020_Protection_x003f_>
    <b5f3ef7b278c42b1987260f1e73ce5d6 xmlns="8f211b66-e623-4d2d-acb5-a8fd70d2cfb6">
      <Terms xmlns="http://schemas.microsoft.com/office/infopath/2007/PartnerControls"/>
    </b5f3ef7b278c42b1987260f1e73ce5d6>
    <b94979d46fdd4c08af19c8750ae25f1c xmlns="8f211b66-e623-4d2d-acb5-a8fd70d2cfb6">
      <Terms xmlns="http://schemas.microsoft.com/office/infopath/2007/PartnerControls"/>
    </b94979d46fdd4c08af19c8750ae25f1c>
    <Description_x0020_of_x0020_Asset xmlns="8f211b66-e623-4d2d-acb5-a8fd70d2cfb6" xsi:nil="true"/>
    <Will_x0020_our_x0020_competitors_x0020_be_x0020_interested_x0020_in_x0020_acquiring_x0020_the_x0020_information_x0020_shared_x0020_in_x0020_this_x0020_document_x003f_ xmlns="8f211b66-e623-4d2d-acb5-a8fd70d2cfb6">Little or no chance</Will_x0020_our_x0020_competitors_x0020_be_x0020_interested_x0020_in_x0020_acquiring_x0020_the_x0020_information_x0020_shared_x0020_in_x0020_this_x0020_document_x003f_>
    <d1073cc8d067436cbf2c464b903afee1 xmlns="8f211b66-e623-4d2d-acb5-a8fd70d2cfb6">
      <Terms xmlns="http://schemas.microsoft.com/office/infopath/2007/PartnerControls">
        <TermInfo xmlns="http://schemas.microsoft.com/office/infopath/2007/PartnerControls">
          <TermName xmlns="http://schemas.microsoft.com/office/infopath/2007/PartnerControls">Healthcare</TermName>
          <TermId xmlns="http://schemas.microsoft.com/office/infopath/2007/PartnerControls">62fef0a2-8014-498f-b241-bc885ae1b1a1</TermId>
        </TermInfo>
        <TermInfo xmlns="http://schemas.microsoft.com/office/infopath/2007/PartnerControls">
          <TermName xmlns="http://schemas.microsoft.com/office/infopath/2007/PartnerControls">Energy ＆ Utilities</TermName>
          <TermId xmlns="http://schemas.microsoft.com/office/infopath/2007/PartnerControls">15174b3a-7ada-4203-8e12-ca2ad9d1dfa7</TermId>
        </TermInfo>
        <TermInfo xmlns="http://schemas.microsoft.com/office/infopath/2007/PartnerControls">
          <TermName xmlns="http://schemas.microsoft.com/office/infopath/2007/PartnerControls">Information, Media ＆ Entertainment</TermName>
          <TermId xmlns="http://schemas.microsoft.com/office/infopath/2007/PartnerControls">17bb4555-8ed7-492e-8774-729696ff3f49</TermId>
        </TermInfo>
        <TermInfo xmlns="http://schemas.microsoft.com/office/infopath/2007/PartnerControls">
          <TermName xmlns="http://schemas.microsoft.com/office/infopath/2007/PartnerControls">Manufacturing ＆ Logistics</TermName>
          <TermId xmlns="http://schemas.microsoft.com/office/infopath/2007/PartnerControls">ef832964-0b47-4195-9b27-6a1375b8c44b</TermId>
        </TermInfo>
        <TermInfo xmlns="http://schemas.microsoft.com/office/infopath/2007/PartnerControls">
          <TermName xmlns="http://schemas.microsoft.com/office/infopath/2007/PartnerControls">Retail</TermName>
          <TermId xmlns="http://schemas.microsoft.com/office/infopath/2007/PartnerControls">b36d050b-334e-496a-9e8d-1972539c57ca</TermId>
        </TermInfo>
      </Terms>
    </d1073cc8d067436cbf2c464b903afee1>
    <laf9250cc2a547029eb22c2abd409860 xmlns="8f211b66-e623-4d2d-acb5-a8fd70d2cfb6">
      <Terms xmlns="http://schemas.microsoft.com/office/infopath/2007/PartnerControls">
        <TermInfo xmlns="http://schemas.microsoft.com/office/infopath/2007/PartnerControls">
          <TermName xmlns="http://schemas.microsoft.com/office/infopath/2007/PartnerControls">Nextgen App Assurance</TermName>
          <TermId xmlns="http://schemas.microsoft.com/office/infopath/2007/PartnerControls">53276ffc-445b-4f37-87f1-61b8de5a85ad</TermId>
        </TermInfo>
      </Terms>
    </laf9250cc2a547029eb22c2abd409860>
    <TaxCatchAll xmlns="8f211b66-e623-4d2d-acb5-a8fd70d2cfb6">
      <Value>509</Value>
      <Value>30</Value>
      <Value>998</Value>
      <Value>691</Value>
      <Value>995</Value>
      <Value>999</Value>
      <Value>33</Value>
      <Value>997</Value>
      <Value>1</Value>
      <Value>34</Value>
    </TaxCatchAll>
    <Last_x0020_Updated_x0020_By xmlns="8f211b66-e623-4d2d-acb5-a8fd70d2cfb6">
      <UserInfo>
        <DisplayName>Prakalathan, Jananee (Cognizant)</DisplayName>
        <AccountId>15023</AccountId>
        <AccountType/>
      </UserInfo>
    </Last_x0020_Updated_x0020_By>
    <Confidentiality xmlns="8f211b66-e623-4d2d-acb5-a8fd70d2cfb6">Cognizant Confidential</Confidentiality>
    <Approved_x0020_By xmlns="8f211b66-e623-4d2d-acb5-a8fd70d2cfb6">
      <UserInfo>
        <DisplayName>Gnana Baskar, Tony Vijay Ruby (Cognizant)</DisplayName>
        <AccountId>622</AccountId>
        <AccountType/>
      </UserInfo>
    </Approved_x0020_By>
    <g23ab3df1cba4aa0935ef614424268bb xmlns="8f211b66-e623-4d2d-acb5-a8fd70d2cfb6">
      <Terms xmlns="http://schemas.microsoft.com/office/infopath/2007/PartnerControls"/>
    </g23ab3df1cba4aa0935ef614424268bb>
    <Criticality xmlns="8f211b66-e623-4d2d-acb5-a8fd70d2cfb6">C3</Criticality>
    <h238b0fae0c049e1adb2a31927edfcd3 xmlns="8f211b66-e623-4d2d-acb5-a8fd70d2cfb6">
      <Terms xmlns="http://schemas.microsoft.com/office/infopath/2007/PartnerControls"/>
    </h238b0fae0c049e1adb2a31927edfcd3>
    <Rejected_x0020_By xmlns="8f211b66-e623-4d2d-acb5-a8fd70d2cfb6">
      <UserInfo>
        <DisplayName/>
        <AccountId xsi:nil="true"/>
        <AccountType/>
      </UserInfo>
    </Rejected_x0020_By>
    <db6f4967e1e64c1d909c0df4a482e2b5 xmlns="8f211b66-e623-4d2d-acb5-a8fd70d2cfb6">
      <Terms xmlns="http://schemas.microsoft.com/office/infopath/2007/PartnerControls">
        <TermInfo xmlns="http://schemas.microsoft.com/office/infopath/2007/PartnerControls">
          <TermName xmlns="http://schemas.microsoft.com/office/infopath/2007/PartnerControls">Device Testing</TermName>
          <TermId xmlns="http://schemas.microsoft.com/office/infopath/2007/PartnerControls">f7c04a02-1870-4e1d-8596-2fc15dd52ad9</TermId>
        </TermInfo>
        <TermInfo xmlns="http://schemas.microsoft.com/office/infopath/2007/PartnerControls">
          <TermName xmlns="http://schemas.microsoft.com/office/infopath/2007/PartnerControls">Customer Experience Testing</TermName>
          <TermId xmlns="http://schemas.microsoft.com/office/infopath/2007/PartnerControls">deca37d1-322d-46c7-bd2f-62fcd989467c</TermId>
        </TermInfo>
        <TermInfo xmlns="http://schemas.microsoft.com/office/infopath/2007/PartnerControls">
          <TermName xmlns="http://schemas.microsoft.com/office/infopath/2007/PartnerControls">Continuous Testing</TermName>
          <TermId xmlns="http://schemas.microsoft.com/office/infopath/2007/PartnerControls">fda6620e-6415-455d-9dd1-a9a9aeddd263</TermId>
        </TermInfo>
        <TermInfo xmlns="http://schemas.microsoft.com/office/infopath/2007/PartnerControls">
          <TermName xmlns="http://schemas.microsoft.com/office/infopath/2007/PartnerControls">Multi-Channel QA</TermName>
          <TermId xmlns="http://schemas.microsoft.com/office/infopath/2007/PartnerControls">17552563-9f19-4808-9065-f988e1c2b3aa</TermId>
        </TermInfo>
      </Terms>
    </db6f4967e1e64c1d909c0df4a482e2b5>
    <If_x0020_this_x0020_document_x0020_is_x0020_leaked_x002f_lost_x002c__x0020_could_x0020_there_x0020_be_x0020_loss_x0020_of_x0020_sales_x0020_or_x0020_customer_x0020_confidence_x003f_ xmlns="8f211b66-e623-4d2d-acb5-a8fd70d2cfb6">Little or no chance</If_x0020_this_x0020_document_x0020_is_x0020_leaked_x002f_lost_x002c__x0020_could_x0020_there_x0020_be_x0020_loss_x0020_of_x0020_sales_x0020_or_x0020_customer_x0020_confidence_x003f_>
    <Rejected_x0020_Date xmlns="8f211b66-e623-4d2d-acb5-a8fd70d2cfb6" xsi:nil="true"/>
    <i11aab48b3b548ad99b49a5387d0532b xmlns="8f211b66-e623-4d2d-acb5-a8fd70d2cfb6">
      <Terms xmlns="http://schemas.microsoft.com/office/infopath/2007/PartnerControls"/>
    </i11aab48b3b548ad99b49a5387d0532b>
    <Restriction xmlns="8f211b66-e623-4d2d-acb5-a8fd70d2cfb6">QEA Restricted</Restriction>
    <Average_x0020_Criticality_x0020_Score xmlns="8f211b66-e623-4d2d-acb5-a8fd70d2cfb6">0</Average_x0020_Criticality_x0020_Score>
    <Asset_x0020_Owner xmlns="8f211b66-e623-4d2d-acb5-a8fd70d2cfb6">
      <UserInfo>
        <DisplayName>i:0#.w|cts\536163</DisplayName>
        <AccountId>15023</AccountId>
        <AccountType/>
      </UserInfo>
    </Asset_x0020_Owner>
    <Approved_x0020_Date xmlns="8f211b66-e623-4d2d-acb5-a8fd70d2cfb6">2022-04-22T07:15:53+00:00</Approved_x0020_Date>
    <l07b936d984e41d4be7b81c3090ca277 xmlns="8f211b66-e623-4d2d-acb5-a8fd70d2cfb6">
      <Terms xmlns="http://schemas.microsoft.com/office/infopath/2007/PartnerControls"/>
    </l07b936d984e41d4be7b81c3090ca277>
    <Iscertified xmlns="8f211b66-e623-4d2d-acb5-a8fd70d2cfb6">No</Iscertified>
    <g5efa70ec55c4f4e8b1980a79343c978 xmlns="8f211b66-e623-4d2d-acb5-a8fd70d2cfb6">
      <Terms xmlns="http://schemas.microsoft.com/office/infopath/2007/PartnerControls"/>
    </g5efa70ec55c4f4e8b1980a79343c978>
    <k142b9121de248bb922953dc0beb35ef xmlns="8f211b66-e623-4d2d-acb5-a8fd70d2cfb6">
      <Terms xmlns="http://schemas.microsoft.com/office/infopath/2007/PartnerControls"/>
    </k142b9121de248bb922953dc0beb35ef>
    <p8421416251e43edb71dfa91fd46997f xmlns="8f211b66-e623-4d2d-acb5-a8fd70d2cfb6">
      <Terms xmlns="http://schemas.microsoft.com/office/infopath/2007/PartnerControls"/>
    </p8421416251e43edb71dfa91fd46997f>
    <g82608b83a1043faa86f01563d7c6f4d xmlns="8f211b66-e623-4d2d-acb5-a8fd70d2cfb6">
      <Terms xmlns="http://schemas.microsoft.com/office/infopath/2007/PartnerControls"/>
    </g82608b83a1043faa86f01563d7c6f4d>
    <d598009ad6d74e3a9908d3923dcf1bab xmlns="8f211b66-e623-4d2d-acb5-a8fd70d2cfb6">
      <Terms xmlns="http://schemas.microsoft.com/office/infopath/2007/PartnerControls"/>
    </d598009ad6d74e3a9908d3923dcf1bab>
    <BU_x0020_Approver_x0020_Group xmlns="8f211b66-e623-4d2d-acb5-a8fd70d2cfb6">QEA</BU_x0020_Approver_x0020_Group>
    <mae577e1910242d3a101debb5bb24702 xmlns="8f211b66-e623-4d2d-acb5-a8fd70d2cfb6">
      <Terms xmlns="http://schemas.microsoft.com/office/infopath/2007/PartnerControls"/>
    </mae577e1910242d3a101debb5bb24702>
    <Opportunity_x0020__x002f__x0020_Project_x0020_ID xmlns="8f211b66-e623-4d2d-acb5-a8fd70d2cfb6">1000111349</Opportunity_x0020__x002f__x0020_Project_x0020_ID>
    <ELC_x0020_Phase xmlns="8f211b66-e623-4d2d-acb5-a8fd70d2cfb6">Delivery</ELC_x0020_Phase>
    <f9214a0bcf16429399be9de9932e2ea2 xmlns="8f211b66-e623-4d2d-acb5-a8fd70d2cfb6">
      <Terms xmlns="http://schemas.microsoft.com/office/infopath/2007/PartnerControls"/>
    </f9214a0bcf16429399be9de9932e2ea2>
    <Bid_x0020_Manager xmlns="8f211b66-e623-4d2d-acb5-a8fd70d2cfb6">
      <UserInfo>
        <DisplayName/>
        <AccountId xsi:nil="true"/>
        <AccountType/>
      </UserInfo>
    </Bid_x0020_Manager>
    <Problem_x0020_Statement xmlns="8f211b66-e623-4d2d-acb5-a8fd70d2cfb6" xsi:nil="true"/>
    <Asset_x0020_Rating xmlns="8f211b66-e623-4d2d-acb5-a8fd70d2cfb6" xsi:nil="true"/>
    <Fully_x0020_Documented xmlns="8f211b66-e623-4d2d-acb5-a8fd70d2cfb6" xsi:nil="true"/>
    <KeySolutioninglinkUrl xmlns="8f211b66-e623-4d2d-acb5-a8fd70d2cfb6" xsi:nil="true"/>
    <Deemed_x0020_Essential xmlns="8f211b66-e623-4d2d-acb5-a8fd70d2cfb6" xsi:nil="true"/>
    <Process_x0020_Defined xmlns="8f211b66-e623-4d2d-acb5-a8fd70d2cfb6" xsi:nil="true"/>
    <Customer_x0020_Description xmlns="8f211b66-e623-4d2d-acb5-a8fd70d2cfb6" xsi:nil="true"/>
    <CustomerDescriptionlinkUrl xmlns="8f211b66-e623-4d2d-acb5-a8fd70d2cfb6" xsi:nil="true"/>
    <fileattachement xmlns="8f211b66-e623-4d2d-acb5-a8fd70d2cfb6" xsi:nil="true"/>
    <Sustainable xmlns="8f211b66-e623-4d2d-acb5-a8fd70d2cfb6" xsi:nil="true"/>
    <Innovative xmlns="8f211b66-e623-4d2d-acb5-a8fd70d2cfb6" xsi:nil="true"/>
    <ClientImperativeslinkUrl xmlns="8f211b66-e623-4d2d-acb5-a8fd70d2cfb6" xsi:nil="true"/>
    <ArchivalDate xmlns="9e4ba3d3-f7ea-45b3-8487-067c546501db" xsi:nil="true"/>
    <Considering_x0020_the_x0020_information_x0020_shared_x0020_in_x0020_this_x0020_document._x0020_I_x0020_confirm_x0020_that_x0020_it_x0020_is_x0020_tagged_x0020_properly_x0020_and_x0020_shared_x0020_with_x0020_the_x0020_right_x0020_user_x0020_segment_x003f_ xmlns="8f211b66-e623-4d2d-acb5-a8fd70d2cfb6" xsi:nil="true"/>
    <Client_x0020_Imperatives xmlns="8f211b66-e623-4d2d-acb5-a8fd70d2cfb6" xsi:nil="true"/>
    <ScopeOfWorklinkUrl xmlns="8f211b66-e623-4d2d-acb5-a8fd70d2cfb6" xsi:nil="true"/>
    <CognizantBenefitslinkUrl xmlns="8f211b66-e623-4d2d-acb5-a8fd70d2cfb6" xsi:nil="true"/>
    <ProblemStatementlinkUrl xmlns="8f211b66-e623-4d2d-acb5-a8fd70d2cfb6" xsi:nil="true"/>
    <Repeatable xmlns="8f211b66-e623-4d2d-acb5-a8fd70d2cfb6" xsi:nil="true"/>
    <Standard_x0020_Complaint xmlns="8f211b66-e623-4d2d-acb5-a8fd70d2cfb6" xsi:nil="true"/>
    <Solution_x0020_Approach xmlns="8f211b66-e623-4d2d-acb5-a8fd70d2cfb6" xsi:nil="true"/>
    <documentType xmlns="8f211b66-e623-4d2d-acb5-a8fd70d2cfb6" xsi:nil="true"/>
    <Key_x0020_Solution_x0020_of_x0020_Best_x0020_Practice xmlns="8f211b66-e623-4d2d-acb5-a8fd70d2cfb6" xsi:nil="true"/>
    <k7c2b2dcb9a943b1b479a832639c314c xmlns="8f211b66-e623-4d2d-acb5-a8fd70d2cfb6">
      <Terms xmlns="http://schemas.microsoft.com/office/infopath/2007/PartnerControls"/>
    </k7c2b2dcb9a943b1b479a832639c314c>
    <CustomerBenefitslinkUrl xmlns="8f211b66-e623-4d2d-acb5-a8fd70d2cfb6" xsi:nil="true"/>
    <Improvement_x0020_Trends xmlns="8f211b66-e623-4d2d-acb5-a8fd70d2cfb6" xsi:nil="true"/>
    <ScopeImperativeslinkUrl xmlns="8f211b66-e623-4d2d-acb5-a8fd70d2cfb6" xsi:nil="true"/>
    <Benefits_x0020_Identified xmlns="8f211b66-e623-4d2d-acb5-a8fd70d2cfb6" xsi:nil="true"/>
    <ImprovementTrendslinkUrl xmlns="8f211b66-e623-4d2d-acb5-a8fd70d2cfb6" xsi:nil="true"/>
    <Project_x0020_ID_x002f_Name xmlns="8f211b66-e623-4d2d-acb5-a8fd70d2cfb6" xsi:nil="true"/>
    <Value_x0020_Proven xmlns="8f211b66-e623-4d2d-acb5-a8fd70d2cfb6" xsi:nil="true"/>
    <Title1 xmlns="8f211b66-e623-4d2d-acb5-a8fd70d2cfb6" xsi:nil="true"/>
    <n8b41e654334403787659b5e4e214ef4 xmlns="8f211b66-e623-4d2d-acb5-a8fd70d2cfb6">
      <Terms xmlns="http://schemas.microsoft.com/office/infopath/2007/PartnerControls"/>
    </n8b41e654334403787659b5e4e214ef4>
    <Project_x0020_Category xmlns="8f211b66-e623-4d2d-acb5-a8fd70d2cfb6" xsi:nil="true"/>
    <Reason_x0020_For_x0020_Rejection xmlns="8f211b66-e623-4d2d-acb5-a8fd70d2cfb6" xsi:nil="true"/>
    <Do_x0020_you_x0020_confirm xmlns="8f211b66-e623-4d2d-acb5-a8fd70d2cfb6" xsi:nil="true"/>
    <Mature xmlns="8f211b66-e623-4d2d-acb5-a8fd70d2cfb6" xsi:nil="true"/>
    <Scope_x0020_Imperatives xmlns="8f211b66-e623-4d2d-acb5-a8fd70d2cfb6" xsi:nil="true"/>
    <Scope_x0020__x0026__x0020_Problem_x0020_Statement xmlns="8f211b66-e623-4d2d-acb5-a8fd70d2cfb6" xsi:nil="true"/>
    <Cognizant_x0020_Benefits xmlns="8f211b66-e623-4d2d-acb5-a8fd70d2cfb6" xsi:nil="true"/>
    <Customer_x0020_Benefits xmlns="8f211b66-e623-4d2d-acb5-a8fd70d2cfb6" xsi:nil="true"/>
    <Delivery_x0020_Partner xmlns="8f211b66-e623-4d2d-acb5-a8fd70d2cfb6">
      <UserInfo>
        <DisplayName/>
        <AccountId xsi:nil="true"/>
        <AccountType/>
      </UserInfo>
    </Delivery_x0020_Partner>
    <SolutionApproachlinkUrl xmlns="8f211b66-e623-4d2d-acb5-a8fd70d2cfb6" xsi:nil="true"/>
  </documentManagement>
</p:properties>
</file>

<file path=customXml/itemProps1.xml><?xml version="1.0" encoding="utf-8"?>
<ds:datastoreItem xmlns:ds="http://schemas.openxmlformats.org/officeDocument/2006/customXml" ds:itemID="{2171A829-7CFE-42EB-8ACA-273470DD46F9}"/>
</file>

<file path=customXml/itemProps2.xml><?xml version="1.0" encoding="utf-8"?>
<ds:datastoreItem xmlns:ds="http://schemas.openxmlformats.org/officeDocument/2006/customXml" ds:itemID="{B22E01F7-9607-4F29-A9D1-9FB44B788A58}"/>
</file>

<file path=customXml/itemProps3.xml><?xml version="1.0" encoding="utf-8"?>
<ds:datastoreItem xmlns:ds="http://schemas.openxmlformats.org/officeDocument/2006/customXml" ds:itemID="{386EBBEA-0AEC-42D8-AE9A-AC44BF0CA802}"/>
</file>

<file path=docProps/app.xml><?xml version="1.0" encoding="utf-8"?>
<Properties xmlns="http://schemas.openxmlformats.org/officeDocument/2006/extended-properties" xmlns:vt="http://schemas.openxmlformats.org/officeDocument/2006/docPropsVTypes">
  <Template>cognizant_ppt_template_11mar2022</Template>
  <TotalTime>7</TotalTime>
  <Words>164</Words>
  <Application>Microsoft Office PowerPoint</Application>
  <PresentationFormat>Widescreen</PresentationFormat>
  <Paragraphs>32</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Arial Rounded MT Bold</vt:lpstr>
      <vt:lpstr>Calibri</vt:lpstr>
      <vt:lpstr>Cambria</vt:lpstr>
      <vt:lpstr>Corbel</vt:lpstr>
      <vt:lpstr>Office Theme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JMETER_CaseStudy</dc:title>
  <dc:subject/>
  <dc:creator>Prakalathan, Jananee (Cognizant)</dc:creator>
  <cp:keywords/>
  <dc:description/>
  <cp:lastModifiedBy>Prakalathan, Jananee (Cognizant)</cp:lastModifiedBy>
  <cp:revision>7</cp:revision>
  <dcterms:created xsi:type="dcterms:W3CDTF">2022-04-07T08:17:55Z</dcterms:created>
  <dcterms:modified xsi:type="dcterms:W3CDTF">2022-04-07T13:43:24Z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0x0101000E5893C64423DE4096E2451F3BC47F7E00BA324D05FA546E45A1F433E305F6EEC1</vt:lpwstr>
  </property>
  <property fmtid="{D5CDD505-2E9C-101B-9397-08002B2CF9AE}" pid="3" name="BU Approver Group">
    <vt:lpwstr>QEA</vt:lpwstr>
  </property>
  <property fmtid="{D5CDD505-2E9C-101B-9397-08002B2CF9AE}" pid="4" name="Technology">
    <vt:lpwstr/>
  </property>
  <property fmtid="{D5CDD505-2E9C-101B-9397-08002B2CF9AE}" pid="5" name="Region">
    <vt:lpwstr/>
  </property>
  <property fmtid="{D5CDD505-2E9C-101B-9397-08002B2CF9AE}" pid="6" name="Customer Name">
    <vt:lpwstr/>
  </property>
  <property fmtid="{D5CDD505-2E9C-101B-9397-08002B2CF9AE}" pid="8" name="Practice Service Offering">
    <vt:lpwstr/>
  </property>
  <property fmtid="{D5CDD505-2E9C-101B-9397-08002B2CF9AE}" pid="9" name="Methodology">
    <vt:lpwstr/>
  </property>
  <property fmtid="{D5CDD505-2E9C-101B-9397-08002B2CF9AE}" pid="10" name="Domain">
    <vt:lpwstr/>
  </property>
  <property fmtid="{D5CDD505-2E9C-101B-9397-08002B2CF9AE}" pid="11" name="Archetype">
    <vt:lpwstr>691;#Nextgen App Assurance|53276ffc-445b-4f37-87f1-61b8de5a85ad</vt:lpwstr>
  </property>
  <property fmtid="{D5CDD505-2E9C-101B-9397-08002B2CF9AE}" pid="12" name="Defined Benefits">
    <vt:lpwstr/>
  </property>
  <property fmtid="{D5CDD505-2E9C-101B-9397-08002B2CF9AE}" pid="13" name="Content Type">
    <vt:lpwstr>Technical Training Material</vt:lpwstr>
  </property>
  <property fmtid="{D5CDD505-2E9C-101B-9397-08002B2CF9AE}" pid="15" name="Centers of Excellence">
    <vt:lpwstr/>
  </property>
  <property fmtid="{D5CDD505-2E9C-101B-9397-08002B2CF9AE}" pid="16" name="Business Process Validation">
    <vt:lpwstr/>
  </property>
  <property fmtid="{D5CDD505-2E9C-101B-9397-08002B2CF9AE}" pid="19" name="Scripting Language">
    <vt:lpwstr>;#JavaScript;#</vt:lpwstr>
  </property>
  <property fmtid="{D5CDD505-2E9C-101B-9397-08002B2CF9AE}" pid="20" name="Universal Trend">
    <vt:lpwstr/>
  </property>
  <property fmtid="{D5CDD505-2E9C-101B-9397-08002B2CF9AE}" pid="21" name="Products/Plaforms">
    <vt:lpwstr/>
  </property>
  <property fmtid="{D5CDD505-2E9C-101B-9397-08002B2CF9AE}" pid="23" name="Tool Name">
    <vt:lpwstr>Telerik Test Studio</vt:lpwstr>
  </property>
  <property fmtid="{D5CDD505-2E9C-101B-9397-08002B2CF9AE}" pid="24" name="Type of Training Material">
    <vt:lpwstr/>
  </property>
  <property fmtid="{D5CDD505-2E9C-101B-9397-08002B2CF9AE}" pid="25" name="Asset Type">
    <vt:lpwstr/>
  </property>
  <property fmtid="{D5CDD505-2E9C-101B-9397-08002B2CF9AE}" pid="26" name="Phase">
    <vt:lpwstr/>
  </property>
  <property fmtid="{D5CDD505-2E9C-101B-9397-08002B2CF9AE}" pid="27" name="Testing Type">
    <vt:lpwstr/>
  </property>
  <property fmtid="{D5CDD505-2E9C-101B-9397-08002B2CF9AE}" pid="28" name="Products and Platforms">
    <vt:lpwstr/>
  </property>
  <property fmtid="{D5CDD505-2E9C-101B-9397-08002B2CF9AE}" pid="29" name="Work Category">
    <vt:lpwstr>998;#Device Testing|f7c04a02-1870-4e1d-8596-2fc15dd52ad9;#997;#Customer Experience Testing|deca37d1-322d-46c7-bd2f-62fcd989467c;#995;#Continuous Testing|fda6620e-6415-455d-9dd1-a9a9aeddd263;#999;#Multi-Channel QA|17552563-9f19-4808-9065-f988e1c2b3aa</vt:lpwstr>
  </property>
  <property fmtid="{D5CDD505-2E9C-101B-9397-08002B2CF9AE}" pid="30" name="Digital Assurance">
    <vt:lpwstr/>
  </property>
  <property fmtid="{D5CDD505-2E9C-101B-9397-08002B2CF9AE}" pid="31" name="Industry Segment">
    <vt:lpwstr/>
  </property>
  <property fmtid="{D5CDD505-2E9C-101B-9397-08002B2CF9AE}" pid="32" name="Industry">
    <vt:lpwstr>30;#Healthcare|62fef0a2-8014-498f-b241-bc885ae1b1a1;#509;#Energy ＆ Utilities|15174b3a-7ada-4203-8e12-ca2ad9d1dfa7;#1;#Information, Media ＆ Entertainment|17bb4555-8ed7-492e-8774-729696ff3f49;#33;#Manufacturing ＆ Logistics|ef832964-0b47-4195-9b27-6a1375b8c44b;#34;#Retail|b36d050b-334e-496a-9e8d-1972539c57ca</vt:lpwstr>
  </property>
  <property fmtid="{D5CDD505-2E9C-101B-9397-08002B2CF9AE}" pid="33" name="Horizon">
    <vt:lpwstr/>
  </property>
  <property fmtid="{D5CDD505-2E9C-101B-9397-08002B2CF9AE}" pid="34" name="Owning Organization">
    <vt:lpwstr/>
  </property>
  <property fmtid="{D5CDD505-2E9C-101B-9397-08002B2CF9AE}" pid="36" name="WorkflowChangePath">
    <vt:lpwstr>76809a4a-71e9-435e-8454-e0e61ee19dee,4;76809a4a-71e9-435e-8454-e0e61ee19dee,5;76809a4a-71e9-435e-8454-e0e61ee19dee,5;76809a4a-71e9-435e-8454-e0e61ee19dee,6;76809a4a-71e9-435e-8454-e0e61ee19dee,6;76809a4a-71e9-435e-8454-e0e61ee19dee,7;</vt:lpwstr>
  </property>
  <property fmtid="{D5CDD505-2E9C-101B-9397-08002B2CF9AE}" pid="37" name="Deal Type">
    <vt:lpwstr/>
  </property>
  <property fmtid="{D5CDD505-2E9C-101B-9397-08002B2CF9AE}" pid="38" name="o16e4840b910475bb8fcec8a44e7977a">
    <vt:lpwstr/>
  </property>
  <property fmtid="{D5CDD505-2E9C-101B-9397-08002B2CF9AE}" pid="39" name="pcc37b68e50a493db6f26dcae2f20c30">
    <vt:lpwstr/>
  </property>
  <property fmtid="{D5CDD505-2E9C-101B-9397-08002B2CF9AE}" pid="40" name="ac36562174264ed4ac8a496d0ca9fd33">
    <vt:lpwstr/>
  </property>
  <property fmtid="{D5CDD505-2E9C-101B-9397-08002B2CF9AE}" pid="41" name="h79d1e9384d9427085a6e21791fd67d1">
    <vt:lpwstr/>
  </property>
  <property fmtid="{D5CDD505-2E9C-101B-9397-08002B2CF9AE}" pid="42" name="m002475cc1084c85a617913f3f14fd47">
    <vt:lpwstr/>
  </property>
</Properties>
</file>

<file path=docProps/thumbnail.jpeg>
</file>